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5" r:id="rId3"/>
    <p:sldId id="266" r:id="rId4"/>
    <p:sldId id="272" r:id="rId5"/>
    <p:sldId id="273" r:id="rId6"/>
    <p:sldId id="274" r:id="rId7"/>
    <p:sldId id="275" r:id="rId8"/>
    <p:sldId id="276" r:id="rId9"/>
    <p:sldId id="277" r:id="rId10"/>
    <p:sldId id="279" r:id="rId11"/>
    <p:sldId id="280" r:id="rId12"/>
    <p:sldId id="281" r:id="rId13"/>
    <p:sldId id="282" r:id="rId14"/>
    <p:sldId id="258"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49" autoAdjust="0"/>
  </p:normalViewPr>
  <p:slideViewPr>
    <p:cSldViewPr snapToGrid="0">
      <p:cViewPr varScale="1">
        <p:scale>
          <a:sx n="104" d="100"/>
          <a:sy n="104" d="100"/>
        </p:scale>
        <p:origin x="816" y="10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16344-4A31-4679-AAA6-9ECDBBDBDEDE}"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n-US"/>
        </a:p>
      </dgm:t>
    </dgm:pt>
    <dgm:pt modelId="{EBEEC14F-D539-4714-BD8D-63E519908498}">
      <dgm:prSet phldrT="[Text]"/>
      <dgm:spPr/>
      <dgm:t>
        <a:bodyPr/>
        <a:lstStyle/>
        <a:p>
          <a:r>
            <a:rPr lang="en-US" dirty="0"/>
            <a:t>Recreation Director</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t>
        <a:bodyPr/>
        <a:lstStyle/>
        <a:p>
          <a:r>
            <a:rPr lang="en-US" dirty="0"/>
            <a:t>Pip </a:t>
          </a:r>
          <a:r>
            <a:rPr lang="en-US" dirty="0" err="1"/>
            <a:t>Ertle</a:t>
          </a:r>
          <a:endParaRPr lang="en-US" dirty="0"/>
        </a:p>
      </dgm:t>
    </dgm:pt>
    <dgm:pt modelId="{5FE24F8A-A088-4DEF-A0A9-07EA929CCBEE}">
      <dgm:prSet phldrT="[Text]"/>
      <dgm:spPr/>
      <dgm:t>
        <a:bodyPr/>
        <a:lstStyle/>
        <a:p>
          <a:r>
            <a:rPr lang="en-US" dirty="0"/>
            <a:t>Assistant Recreation Director</a:t>
          </a:r>
        </a:p>
      </dgm:t>
    </dgm:pt>
    <dgm:pt modelId="{9B44E3C1-0AA0-4C85-BA47-61CB0409CC9D}" type="parTrans" cxnId="{FBDC31D0-8163-4978-B3DC-9FAB42308001}">
      <dgm:prSet/>
      <dgm:spPr/>
      <dgm:t>
        <a:bodyPr/>
        <a:lstStyle/>
        <a:p>
          <a:endParaRPr lang="en-US"/>
        </a:p>
      </dgm:t>
    </dgm:pt>
    <dgm:pt modelId="{069209DA-74E7-490E-9BB0-E79716E6D1F0}" type="sibTrans" cxnId="{FBDC31D0-8163-4978-B3DC-9FAB42308001}">
      <dgm:prSet/>
      <dgm:spPr/>
      <dgm:t>
        <a:bodyPr/>
        <a:lstStyle/>
        <a:p>
          <a:r>
            <a:rPr lang="en-US" dirty="0"/>
            <a:t>Steve Antonucci</a:t>
          </a:r>
        </a:p>
      </dgm:t>
    </dgm:pt>
    <dgm:pt modelId="{F7EB44B1-D1B9-4C07-9EEF-02ACDC827041}">
      <dgm:prSet phldrT="[Text]"/>
      <dgm:spPr/>
      <dgm:t>
        <a:bodyPr/>
        <a:lstStyle/>
        <a:p>
          <a:r>
            <a:rPr lang="en-US" dirty="0"/>
            <a:t>Program Assistant</a:t>
          </a:r>
        </a:p>
      </dgm:t>
    </dgm:pt>
    <dgm:pt modelId="{BC29A736-5026-4996-AAEF-19A439070337}" type="parTrans" cxnId="{1A3F35B3-8E91-41C0-9686-A8AA93C4FA45}">
      <dgm:prSet/>
      <dgm:spPr/>
      <dgm:t>
        <a:bodyPr/>
        <a:lstStyle/>
        <a:p>
          <a:endParaRPr lang="en-US"/>
        </a:p>
      </dgm:t>
    </dgm:pt>
    <dgm:pt modelId="{7D9532D9-F66E-4026-83F4-15BFA1520964}" type="sibTrans" cxnId="{1A3F35B3-8E91-41C0-9686-A8AA93C4FA45}">
      <dgm:prSet/>
      <dgm:spPr/>
      <dgm:t>
        <a:bodyPr/>
        <a:lstStyle/>
        <a:p>
          <a:r>
            <a:rPr lang="en-US" dirty="0"/>
            <a:t>Rich Griffith</a:t>
          </a:r>
        </a:p>
      </dgm:t>
    </dgm:pt>
    <dgm:pt modelId="{A4E12C7A-2970-4668-9805-532E33140D2F}">
      <dgm:prSet phldrT="[Text]"/>
      <dgm:spPr/>
      <dgm:t>
        <a:bodyPr/>
        <a:lstStyle/>
        <a:p>
          <a:r>
            <a:rPr lang="en-US" dirty="0"/>
            <a:t>Program Assistant</a:t>
          </a:r>
        </a:p>
      </dgm:t>
    </dgm:pt>
    <dgm:pt modelId="{EF857C3E-21AE-4159-B31B-216BCCBB0171}" type="parTrans" cxnId="{F74A125B-EB50-4510-A6CA-F695451BC12A}">
      <dgm:prSet/>
      <dgm:spPr/>
      <dgm:t>
        <a:bodyPr/>
        <a:lstStyle/>
        <a:p>
          <a:endParaRPr lang="en-US"/>
        </a:p>
      </dgm:t>
    </dgm:pt>
    <dgm:pt modelId="{A871FFDE-5237-4DA0-A996-B1F0EE3C6162}" type="sibTrans" cxnId="{F74A125B-EB50-4510-A6CA-F695451BC12A}">
      <dgm:prSet/>
      <dgm:spPr/>
      <dgm:t>
        <a:bodyPr/>
        <a:lstStyle/>
        <a:p>
          <a:r>
            <a:rPr lang="en-US" dirty="0"/>
            <a:t>Douglas Wells</a:t>
          </a:r>
        </a:p>
      </dgm:t>
    </dgm:pt>
    <dgm:pt modelId="{2689E6D3-058B-4131-9CFB-6E94A16213E1}">
      <dgm:prSet phldrT="[Text]"/>
      <dgm:spPr/>
      <dgm:t>
        <a:bodyPr/>
        <a:lstStyle/>
        <a:p>
          <a:r>
            <a:rPr lang="en-US" dirty="0"/>
            <a:t>Social Media Coordinator</a:t>
          </a:r>
        </a:p>
      </dgm:t>
    </dgm:pt>
    <dgm:pt modelId="{4AE6CC64-C252-4742-8906-0AC6C7EF0963}" type="parTrans" cxnId="{DDCC7A4A-62D1-4C4F-A0A7-355022C91D77}">
      <dgm:prSet/>
      <dgm:spPr/>
      <dgm:t>
        <a:bodyPr/>
        <a:lstStyle/>
        <a:p>
          <a:endParaRPr lang="en-US"/>
        </a:p>
      </dgm:t>
    </dgm:pt>
    <dgm:pt modelId="{ACA13BA5-1FBD-4076-AD82-FE836B0989CE}" type="sibTrans" cxnId="{DDCC7A4A-62D1-4C4F-A0A7-355022C91D77}">
      <dgm:prSet/>
      <dgm:spPr/>
      <dgm:t>
        <a:bodyPr/>
        <a:lstStyle/>
        <a:p>
          <a:r>
            <a:rPr lang="en-US" dirty="0"/>
            <a:t>Jaclyn Ewing</a:t>
          </a:r>
        </a:p>
      </dgm:t>
    </dgm:pt>
    <dgm:pt modelId="{0BC9EF5F-B717-4F9B-B99C-AACC7E547B25}">
      <dgm:prSet phldrT="[Text]"/>
      <dgm:spPr/>
      <dgm:t>
        <a:bodyPr/>
        <a:lstStyle/>
        <a:p>
          <a:r>
            <a:rPr lang="en-US" dirty="0"/>
            <a:t>Program Assistant</a:t>
          </a:r>
        </a:p>
      </dgm:t>
    </dgm:pt>
    <dgm:pt modelId="{20D8EB1C-E058-47FF-BB1C-3A4F8EB29B09}" type="parTrans" cxnId="{59C87FE1-1373-4C84-BEDA-065ABF4EE4E5}">
      <dgm:prSet/>
      <dgm:spPr/>
      <dgm:t>
        <a:bodyPr/>
        <a:lstStyle/>
        <a:p>
          <a:endParaRPr lang="en-US"/>
        </a:p>
      </dgm:t>
    </dgm:pt>
    <dgm:pt modelId="{1AA7AC21-81C1-4E10-BEE7-642467B6929F}" type="sibTrans" cxnId="{59C87FE1-1373-4C84-BEDA-065ABF4EE4E5}">
      <dgm:prSet/>
      <dgm:spPr/>
      <dgm:t>
        <a:bodyPr/>
        <a:lstStyle/>
        <a:p>
          <a:r>
            <a:rPr lang="en-US" dirty="0"/>
            <a:t>Tyler Toole</a:t>
          </a:r>
        </a:p>
      </dgm:t>
    </dgm:pt>
    <dgm:pt modelId="{BC559EAF-5E9E-45AB-B443-7751F558E5EB}">
      <dgm:prSet phldrT="[Text]"/>
      <dgm:spPr/>
      <dgm:t>
        <a:bodyPr/>
        <a:lstStyle/>
        <a:p>
          <a:r>
            <a:rPr lang="en-US" dirty="0"/>
            <a:t>Program Assistant </a:t>
          </a:r>
        </a:p>
      </dgm:t>
    </dgm:pt>
    <dgm:pt modelId="{C7C64C0C-9E03-4717-AB83-C37B49E0AA1B}" type="parTrans" cxnId="{09D3F8C3-E37B-4966-AEA2-42909D415F49}">
      <dgm:prSet/>
      <dgm:spPr/>
      <dgm:t>
        <a:bodyPr/>
        <a:lstStyle/>
        <a:p>
          <a:endParaRPr lang="en-US"/>
        </a:p>
      </dgm:t>
    </dgm:pt>
    <dgm:pt modelId="{1147CD90-5D73-436E-8540-BCD1589457D7}" type="sibTrans" cxnId="{09D3F8C3-E37B-4966-AEA2-42909D415F49}">
      <dgm:prSet/>
      <dgm:spPr/>
      <dgm:t>
        <a:bodyPr/>
        <a:lstStyle/>
        <a:p>
          <a:r>
            <a:rPr lang="en-US" dirty="0"/>
            <a:t>Christopher White</a:t>
          </a:r>
        </a:p>
      </dgm:t>
    </dgm:pt>
    <dgm:pt modelId="{C91E6721-E2A6-4143-8763-1BDC1B53EDD4}">
      <dgm:prSet phldrT="[Text]"/>
      <dgm:spPr/>
      <dgm:t>
        <a:bodyPr/>
        <a:lstStyle/>
        <a:p>
          <a:r>
            <a:rPr lang="en-US" dirty="0"/>
            <a:t>Program Assistant</a:t>
          </a:r>
        </a:p>
      </dgm:t>
    </dgm:pt>
    <dgm:pt modelId="{82E485DE-D87F-467F-BC2D-A892376F5815}" type="parTrans" cxnId="{A97F5A88-33F0-44CA-9365-FCC2E4186658}">
      <dgm:prSet/>
      <dgm:spPr/>
      <dgm:t>
        <a:bodyPr/>
        <a:lstStyle/>
        <a:p>
          <a:endParaRPr lang="en-US"/>
        </a:p>
      </dgm:t>
    </dgm:pt>
    <dgm:pt modelId="{CDB78BD4-AF67-4896-B355-BC832BCE7D07}" type="sibTrans" cxnId="{A97F5A88-33F0-44CA-9365-FCC2E4186658}">
      <dgm:prSet/>
      <dgm:spPr/>
      <dgm:t>
        <a:bodyPr/>
        <a:lstStyle/>
        <a:p>
          <a:r>
            <a:rPr lang="en-US" dirty="0"/>
            <a:t>Anthony Esdaile</a:t>
          </a:r>
        </a:p>
      </dgm:t>
    </dgm:pt>
    <dgm:pt modelId="{2AEC77B5-ABAE-40AF-A5BE-75A7D5CB53D7}">
      <dgm:prSet phldrT="[Text]"/>
      <dgm:spPr/>
      <dgm:t>
        <a:bodyPr/>
        <a:lstStyle/>
        <a:p>
          <a:r>
            <a:rPr lang="en-US" dirty="0"/>
            <a:t>Fitness Instructor</a:t>
          </a:r>
        </a:p>
      </dgm:t>
    </dgm:pt>
    <dgm:pt modelId="{CD9C20FB-FA7B-49BC-8156-44334882F905}" type="parTrans" cxnId="{D6C6A884-B7F2-403A-8470-6BBB664C2E56}">
      <dgm:prSet/>
      <dgm:spPr/>
      <dgm:t>
        <a:bodyPr/>
        <a:lstStyle/>
        <a:p>
          <a:endParaRPr lang="en-US"/>
        </a:p>
      </dgm:t>
    </dgm:pt>
    <dgm:pt modelId="{EF2C9B73-7A75-40F6-B535-24A43DBCF936}" type="sibTrans" cxnId="{D6C6A884-B7F2-403A-8470-6BBB664C2E56}">
      <dgm:prSet/>
      <dgm:spPr/>
      <dgm:t>
        <a:bodyPr/>
        <a:lstStyle/>
        <a:p>
          <a:r>
            <a:rPr lang="en-US" dirty="0"/>
            <a:t>Erin North</a:t>
          </a:r>
        </a:p>
      </dgm:t>
    </dgm:pt>
    <dgm:pt modelId="{F7921190-15BB-47CF-97BF-4BD3C154C1CA}">
      <dgm:prSet phldrT="[Text]"/>
      <dgm:spPr/>
      <dgm:t>
        <a:bodyPr/>
        <a:lstStyle/>
        <a:p>
          <a:r>
            <a:rPr lang="en-US" dirty="0"/>
            <a:t>Program Assistant</a:t>
          </a:r>
        </a:p>
      </dgm:t>
    </dgm:pt>
    <dgm:pt modelId="{F578FB7F-4234-427B-8EE0-6918E480A158}" type="parTrans" cxnId="{2E9E7DA6-FDB1-4104-894B-1AA1C9A7BB97}">
      <dgm:prSet/>
      <dgm:spPr/>
      <dgm:t>
        <a:bodyPr/>
        <a:lstStyle/>
        <a:p>
          <a:endParaRPr lang="en-US"/>
        </a:p>
      </dgm:t>
    </dgm:pt>
    <dgm:pt modelId="{33FE2D8E-AB28-4926-B2B2-D6E0AEA53740}" type="sibTrans" cxnId="{2E9E7DA6-FDB1-4104-894B-1AA1C9A7BB97}">
      <dgm:prSet/>
      <dgm:spPr/>
      <dgm:t>
        <a:bodyPr/>
        <a:lstStyle/>
        <a:p>
          <a:r>
            <a:rPr lang="en-US" dirty="0"/>
            <a:t>Caty Whalen</a:t>
          </a:r>
        </a:p>
      </dgm:t>
    </dgm:pt>
    <dgm:pt modelId="{B8280F13-7FB9-408A-BB61-CD0EBE3EE23C}">
      <dgm:prSet phldrT="[Text]"/>
      <dgm:spPr/>
      <dgm:t>
        <a:bodyPr/>
        <a:lstStyle/>
        <a:p>
          <a:r>
            <a:rPr lang="en-US" dirty="0"/>
            <a:t>Program Assistant</a:t>
          </a:r>
        </a:p>
      </dgm:t>
    </dgm:pt>
    <dgm:pt modelId="{F2E9E265-C6C4-4722-B044-DF46D121AF76}" type="parTrans" cxnId="{3CF08373-65C1-4B63-A652-A0E28F48451E}">
      <dgm:prSet/>
      <dgm:spPr/>
      <dgm:t>
        <a:bodyPr/>
        <a:lstStyle/>
        <a:p>
          <a:endParaRPr lang="en-US"/>
        </a:p>
      </dgm:t>
    </dgm:pt>
    <dgm:pt modelId="{29264AA5-4F26-4C98-A514-6399E8A67D7A}" type="sibTrans" cxnId="{3CF08373-65C1-4B63-A652-A0E28F48451E}">
      <dgm:prSet/>
      <dgm:spPr/>
      <dgm:t>
        <a:bodyPr/>
        <a:lstStyle/>
        <a:p>
          <a:r>
            <a:rPr lang="en-US" dirty="0"/>
            <a:t>Kyle Quigley</a:t>
          </a:r>
        </a:p>
      </dgm:t>
    </dgm:pt>
    <dgm:pt modelId="{3B8C26F2-02A8-450D-93DF-7883F9C53D72}" type="pres">
      <dgm:prSet presAssocID="{C2016344-4A31-4679-AAA6-9ECDBBDBDEDE}" presName="hierChild1" presStyleCnt="0">
        <dgm:presLayoutVars>
          <dgm:orgChart val="1"/>
          <dgm:chPref val="1"/>
          <dgm:dir/>
          <dgm:animOne val="branch"/>
          <dgm:animLvl val="lvl"/>
          <dgm:resizeHandles/>
        </dgm:presLayoutVars>
      </dgm:prSet>
      <dgm:spPr/>
    </dgm:pt>
    <dgm:pt modelId="{D986D597-85D9-4390-82F2-0751DBDBDC4C}" type="pres">
      <dgm:prSet presAssocID="{EBEEC14F-D539-4714-BD8D-63E519908498}" presName="hierRoot1" presStyleCnt="0">
        <dgm:presLayoutVars>
          <dgm:hierBranch val="init"/>
        </dgm:presLayoutVars>
      </dgm:prSet>
      <dgm:spPr/>
    </dgm:pt>
    <dgm:pt modelId="{E6B4B5A2-6545-4AFB-99BA-849B14C94169}" type="pres">
      <dgm:prSet presAssocID="{EBEEC14F-D539-4714-BD8D-63E519908498}" presName="rootComposite1" presStyleCnt="0"/>
      <dgm:spPr/>
    </dgm:pt>
    <dgm:pt modelId="{C80AB9C5-CD51-4BC6-B7BB-6A6D9D37653F}" type="pres">
      <dgm:prSet presAssocID="{EBEEC14F-D539-4714-BD8D-63E519908498}" presName="rootText1" presStyleLbl="node0" presStyleIdx="0" presStyleCnt="1">
        <dgm:presLayoutVars>
          <dgm:chMax/>
          <dgm:chPref val="3"/>
        </dgm:presLayoutVars>
      </dgm:prSet>
      <dgm:spPr/>
    </dgm:pt>
    <dgm:pt modelId="{0D4B47DC-0702-41E8-83A3-4B9DA66D17F2}" type="pres">
      <dgm:prSet presAssocID="{EBEEC14F-D539-4714-BD8D-63E519908498}" presName="titleText1" presStyleLbl="fgAcc0" presStyleIdx="0" presStyleCnt="1">
        <dgm:presLayoutVars>
          <dgm:chMax val="0"/>
          <dgm:chPref val="0"/>
        </dgm:presLayoutVars>
      </dgm:prSet>
      <dgm:spPr/>
    </dgm:pt>
    <dgm:pt modelId="{5D68988B-D6AD-4CF0-ADB6-23A2B19FF0C1}" type="pres">
      <dgm:prSet presAssocID="{EBEEC14F-D539-4714-BD8D-63E519908498}" presName="rootConnector1" presStyleLbl="node1" presStyleIdx="0" presStyleCnt="10"/>
      <dgm:spPr/>
    </dgm:pt>
    <dgm:pt modelId="{B1BA3E71-395C-44BF-A960-2091902CBD15}" type="pres">
      <dgm:prSet presAssocID="{EBEEC14F-D539-4714-BD8D-63E519908498}" presName="hierChild2" presStyleCnt="0"/>
      <dgm:spPr/>
    </dgm:pt>
    <dgm:pt modelId="{45C6EADB-EDB6-41CA-9CED-49BEAE52CAAF}" type="pres">
      <dgm:prSet presAssocID="{9B44E3C1-0AA0-4C85-BA47-61CB0409CC9D}" presName="Name37" presStyleLbl="parChTrans1D2" presStyleIdx="0" presStyleCnt="2"/>
      <dgm:spPr/>
    </dgm:pt>
    <dgm:pt modelId="{DB0E1BAA-CC1F-43BA-9BBD-9602C21296BA}" type="pres">
      <dgm:prSet presAssocID="{5FE24F8A-A088-4DEF-A0A9-07EA929CCBEE}" presName="hierRoot2" presStyleCnt="0">
        <dgm:presLayoutVars>
          <dgm:hierBranch val="init"/>
        </dgm:presLayoutVars>
      </dgm:prSet>
      <dgm:spPr/>
    </dgm:pt>
    <dgm:pt modelId="{9357DB4D-D70A-4EB6-8221-2E536E392534}" type="pres">
      <dgm:prSet presAssocID="{5FE24F8A-A088-4DEF-A0A9-07EA929CCBEE}" presName="rootComposite" presStyleCnt="0"/>
      <dgm:spPr/>
    </dgm:pt>
    <dgm:pt modelId="{A5CE3F7E-47DC-4A89-9004-A47E33889299}" type="pres">
      <dgm:prSet presAssocID="{5FE24F8A-A088-4DEF-A0A9-07EA929CCBEE}" presName="rootText" presStyleLbl="node1" presStyleIdx="0" presStyleCnt="10">
        <dgm:presLayoutVars>
          <dgm:chMax/>
          <dgm:chPref val="3"/>
        </dgm:presLayoutVars>
      </dgm:prSet>
      <dgm:spPr/>
    </dgm:pt>
    <dgm:pt modelId="{6F2D3936-2AE2-4580-A8F4-E0C4B811FF83}" type="pres">
      <dgm:prSet presAssocID="{5FE24F8A-A088-4DEF-A0A9-07EA929CCBEE}" presName="titleText2" presStyleLbl="fgAcc1" presStyleIdx="0" presStyleCnt="10">
        <dgm:presLayoutVars>
          <dgm:chMax val="0"/>
          <dgm:chPref val="0"/>
        </dgm:presLayoutVars>
      </dgm:prSet>
      <dgm:spPr/>
    </dgm:pt>
    <dgm:pt modelId="{DE2A752D-05EE-4CA2-B819-1D4B52697E8B}" type="pres">
      <dgm:prSet presAssocID="{5FE24F8A-A088-4DEF-A0A9-07EA929CCBEE}" presName="rootConnector" presStyleLbl="node2" presStyleIdx="0" presStyleCnt="0"/>
      <dgm:spPr/>
    </dgm:pt>
    <dgm:pt modelId="{00D75637-9FF8-4163-9DDB-3F2268FCE981}" type="pres">
      <dgm:prSet presAssocID="{5FE24F8A-A088-4DEF-A0A9-07EA929CCBEE}" presName="hierChild4" presStyleCnt="0"/>
      <dgm:spPr/>
    </dgm:pt>
    <dgm:pt modelId="{101C8D9D-8EA6-4E36-AD58-617860B44813}" type="pres">
      <dgm:prSet presAssocID="{BC29A736-5026-4996-AAEF-19A439070337}" presName="Name37" presStyleLbl="parChTrans1D3" presStyleIdx="0" presStyleCnt="8"/>
      <dgm:spPr/>
    </dgm:pt>
    <dgm:pt modelId="{7792415A-7141-426A-9FE5-8F9C574709D7}" type="pres">
      <dgm:prSet presAssocID="{F7EB44B1-D1B9-4C07-9EEF-02ACDC827041}" presName="hierRoot2" presStyleCnt="0">
        <dgm:presLayoutVars>
          <dgm:hierBranch val="init"/>
        </dgm:presLayoutVars>
      </dgm:prSet>
      <dgm:spPr/>
    </dgm:pt>
    <dgm:pt modelId="{E20EC08E-3742-4B9A-877D-9EC90ED5FF6A}" type="pres">
      <dgm:prSet presAssocID="{F7EB44B1-D1B9-4C07-9EEF-02ACDC827041}" presName="rootComposite" presStyleCnt="0"/>
      <dgm:spPr/>
    </dgm:pt>
    <dgm:pt modelId="{DE3BBDAC-FFC5-4E1C-88BA-45928D7A2856}" type="pres">
      <dgm:prSet presAssocID="{F7EB44B1-D1B9-4C07-9EEF-02ACDC827041}" presName="rootText" presStyleLbl="node1" presStyleIdx="1" presStyleCnt="10">
        <dgm:presLayoutVars>
          <dgm:chMax/>
          <dgm:chPref val="3"/>
        </dgm:presLayoutVars>
      </dgm:prSet>
      <dgm:spPr/>
    </dgm:pt>
    <dgm:pt modelId="{C0DB42D5-9D66-4629-B71E-FEC491B51890}" type="pres">
      <dgm:prSet presAssocID="{F7EB44B1-D1B9-4C07-9EEF-02ACDC827041}" presName="titleText2" presStyleLbl="fgAcc1" presStyleIdx="1" presStyleCnt="10">
        <dgm:presLayoutVars>
          <dgm:chMax val="0"/>
          <dgm:chPref val="0"/>
        </dgm:presLayoutVars>
      </dgm:prSet>
      <dgm:spPr/>
    </dgm:pt>
    <dgm:pt modelId="{9AA28EE7-27F8-42BD-9842-51F7CF64086D}" type="pres">
      <dgm:prSet presAssocID="{F7EB44B1-D1B9-4C07-9EEF-02ACDC827041}" presName="rootConnector" presStyleLbl="node3" presStyleIdx="0" presStyleCnt="0"/>
      <dgm:spPr/>
    </dgm:pt>
    <dgm:pt modelId="{BF0246C4-F0E9-496B-BC7E-C5614AA7FB31}" type="pres">
      <dgm:prSet presAssocID="{F7EB44B1-D1B9-4C07-9EEF-02ACDC827041}" presName="hierChild4" presStyleCnt="0"/>
      <dgm:spPr/>
    </dgm:pt>
    <dgm:pt modelId="{3DF90FD9-1E69-4511-958D-FFBA3D088848}" type="pres">
      <dgm:prSet presAssocID="{F7EB44B1-D1B9-4C07-9EEF-02ACDC827041}" presName="hierChild5" presStyleCnt="0"/>
      <dgm:spPr/>
    </dgm:pt>
    <dgm:pt modelId="{E4A689FD-CB19-4B63-82EE-3B1DD07A4B22}" type="pres">
      <dgm:prSet presAssocID="{EF857C3E-21AE-4159-B31B-216BCCBB0171}" presName="Name37" presStyleLbl="parChTrans1D3" presStyleIdx="1" presStyleCnt="8"/>
      <dgm:spPr/>
    </dgm:pt>
    <dgm:pt modelId="{F97DA016-E6E5-4B25-85FD-486202E4AD5D}" type="pres">
      <dgm:prSet presAssocID="{A4E12C7A-2970-4668-9805-532E33140D2F}" presName="hierRoot2" presStyleCnt="0">
        <dgm:presLayoutVars>
          <dgm:hierBranch val="init"/>
        </dgm:presLayoutVars>
      </dgm:prSet>
      <dgm:spPr/>
    </dgm:pt>
    <dgm:pt modelId="{187728DA-C9A6-4D38-9FC7-FD1785747139}" type="pres">
      <dgm:prSet presAssocID="{A4E12C7A-2970-4668-9805-532E33140D2F}" presName="rootComposite" presStyleCnt="0"/>
      <dgm:spPr/>
    </dgm:pt>
    <dgm:pt modelId="{90D03D91-0298-41DF-ABB3-0B32F57A0F13}" type="pres">
      <dgm:prSet presAssocID="{A4E12C7A-2970-4668-9805-532E33140D2F}" presName="rootText" presStyleLbl="node1" presStyleIdx="2" presStyleCnt="10">
        <dgm:presLayoutVars>
          <dgm:chMax/>
          <dgm:chPref val="3"/>
        </dgm:presLayoutVars>
      </dgm:prSet>
      <dgm:spPr/>
    </dgm:pt>
    <dgm:pt modelId="{278B6A77-8F99-4FD2-A869-1B0DC9833071}" type="pres">
      <dgm:prSet presAssocID="{A4E12C7A-2970-4668-9805-532E33140D2F}" presName="titleText2" presStyleLbl="fgAcc1" presStyleIdx="2" presStyleCnt="10">
        <dgm:presLayoutVars>
          <dgm:chMax val="0"/>
          <dgm:chPref val="0"/>
        </dgm:presLayoutVars>
      </dgm:prSet>
      <dgm:spPr/>
    </dgm:pt>
    <dgm:pt modelId="{CE747DFC-177C-4019-8954-7429BE98123C}" type="pres">
      <dgm:prSet presAssocID="{A4E12C7A-2970-4668-9805-532E33140D2F}" presName="rootConnector" presStyleLbl="node3" presStyleIdx="0" presStyleCnt="0"/>
      <dgm:spPr/>
    </dgm:pt>
    <dgm:pt modelId="{44920D59-6F84-4050-9575-B54448193FA1}" type="pres">
      <dgm:prSet presAssocID="{A4E12C7A-2970-4668-9805-532E33140D2F}" presName="hierChild4" presStyleCnt="0"/>
      <dgm:spPr/>
    </dgm:pt>
    <dgm:pt modelId="{6068EDC9-AAF5-4D20-803F-2097D2A22E7B}" type="pres">
      <dgm:prSet presAssocID="{A4E12C7A-2970-4668-9805-532E33140D2F}" presName="hierChild5" presStyleCnt="0"/>
      <dgm:spPr/>
    </dgm:pt>
    <dgm:pt modelId="{0C80EF20-71EE-4242-8FC1-751227D6E81F}" type="pres">
      <dgm:prSet presAssocID="{20D8EB1C-E058-47FF-BB1C-3A4F8EB29B09}" presName="Name37" presStyleLbl="parChTrans1D3" presStyleIdx="2" presStyleCnt="8"/>
      <dgm:spPr/>
    </dgm:pt>
    <dgm:pt modelId="{A2DDA6C7-32ED-4C23-AA80-ACF2B60453C7}" type="pres">
      <dgm:prSet presAssocID="{0BC9EF5F-B717-4F9B-B99C-AACC7E547B25}" presName="hierRoot2" presStyleCnt="0">
        <dgm:presLayoutVars>
          <dgm:hierBranch val="init"/>
        </dgm:presLayoutVars>
      </dgm:prSet>
      <dgm:spPr/>
    </dgm:pt>
    <dgm:pt modelId="{7ECAF354-9B9A-4CA1-9D8F-929C7E9ECF44}" type="pres">
      <dgm:prSet presAssocID="{0BC9EF5F-B717-4F9B-B99C-AACC7E547B25}" presName="rootComposite" presStyleCnt="0"/>
      <dgm:spPr/>
    </dgm:pt>
    <dgm:pt modelId="{78B16624-676E-4B6B-A1C9-73A791C290A6}" type="pres">
      <dgm:prSet presAssocID="{0BC9EF5F-B717-4F9B-B99C-AACC7E547B25}" presName="rootText" presStyleLbl="node1" presStyleIdx="3" presStyleCnt="10">
        <dgm:presLayoutVars>
          <dgm:chMax/>
          <dgm:chPref val="3"/>
        </dgm:presLayoutVars>
      </dgm:prSet>
      <dgm:spPr/>
    </dgm:pt>
    <dgm:pt modelId="{FDC8A691-714F-48CF-B25A-82DFA7E51232}" type="pres">
      <dgm:prSet presAssocID="{0BC9EF5F-B717-4F9B-B99C-AACC7E547B25}" presName="titleText2" presStyleLbl="fgAcc1" presStyleIdx="3" presStyleCnt="10">
        <dgm:presLayoutVars>
          <dgm:chMax val="0"/>
          <dgm:chPref val="0"/>
        </dgm:presLayoutVars>
      </dgm:prSet>
      <dgm:spPr/>
    </dgm:pt>
    <dgm:pt modelId="{8EB26354-A249-4227-B879-2EB7EF237EDF}" type="pres">
      <dgm:prSet presAssocID="{0BC9EF5F-B717-4F9B-B99C-AACC7E547B25}" presName="rootConnector" presStyleLbl="node3" presStyleIdx="0" presStyleCnt="0"/>
      <dgm:spPr/>
    </dgm:pt>
    <dgm:pt modelId="{50146429-5221-4140-AC18-1E9410C0CEFE}" type="pres">
      <dgm:prSet presAssocID="{0BC9EF5F-B717-4F9B-B99C-AACC7E547B25}" presName="hierChild4" presStyleCnt="0"/>
      <dgm:spPr/>
    </dgm:pt>
    <dgm:pt modelId="{14996D26-F36C-4941-9FE6-5FC72879A4A0}" type="pres">
      <dgm:prSet presAssocID="{0BC9EF5F-B717-4F9B-B99C-AACC7E547B25}" presName="hierChild5" presStyleCnt="0"/>
      <dgm:spPr/>
    </dgm:pt>
    <dgm:pt modelId="{0E2547C7-F617-4508-945F-99D24FD8AF91}" type="pres">
      <dgm:prSet presAssocID="{C7C64C0C-9E03-4717-AB83-C37B49E0AA1B}" presName="Name37" presStyleLbl="parChTrans1D3" presStyleIdx="3" presStyleCnt="8"/>
      <dgm:spPr/>
    </dgm:pt>
    <dgm:pt modelId="{AEEDC2D7-2991-4F60-8D5D-6F0CF4F04E9E}" type="pres">
      <dgm:prSet presAssocID="{BC559EAF-5E9E-45AB-B443-7751F558E5EB}" presName="hierRoot2" presStyleCnt="0">
        <dgm:presLayoutVars>
          <dgm:hierBranch val="init"/>
        </dgm:presLayoutVars>
      </dgm:prSet>
      <dgm:spPr/>
    </dgm:pt>
    <dgm:pt modelId="{8FCFB72D-0EFE-48E9-A45F-78D0ED2E8A09}" type="pres">
      <dgm:prSet presAssocID="{BC559EAF-5E9E-45AB-B443-7751F558E5EB}" presName="rootComposite" presStyleCnt="0"/>
      <dgm:spPr/>
    </dgm:pt>
    <dgm:pt modelId="{3A5C6278-2407-4F60-8F54-9A0F6997E5CC}" type="pres">
      <dgm:prSet presAssocID="{BC559EAF-5E9E-45AB-B443-7751F558E5EB}" presName="rootText" presStyleLbl="node1" presStyleIdx="4" presStyleCnt="10">
        <dgm:presLayoutVars>
          <dgm:chMax/>
          <dgm:chPref val="3"/>
        </dgm:presLayoutVars>
      </dgm:prSet>
      <dgm:spPr/>
    </dgm:pt>
    <dgm:pt modelId="{50FEA419-7395-4E8A-92ED-FC22A9A92B65}" type="pres">
      <dgm:prSet presAssocID="{BC559EAF-5E9E-45AB-B443-7751F558E5EB}" presName="titleText2" presStyleLbl="fgAcc1" presStyleIdx="4" presStyleCnt="10">
        <dgm:presLayoutVars>
          <dgm:chMax val="0"/>
          <dgm:chPref val="0"/>
        </dgm:presLayoutVars>
      </dgm:prSet>
      <dgm:spPr/>
    </dgm:pt>
    <dgm:pt modelId="{EEB4DEC3-913B-41DF-AAE0-DDC7996172AE}" type="pres">
      <dgm:prSet presAssocID="{BC559EAF-5E9E-45AB-B443-7751F558E5EB}" presName="rootConnector" presStyleLbl="node3" presStyleIdx="0" presStyleCnt="0"/>
      <dgm:spPr/>
    </dgm:pt>
    <dgm:pt modelId="{1193436C-8ED2-474E-AB1E-138747C699F8}" type="pres">
      <dgm:prSet presAssocID="{BC559EAF-5E9E-45AB-B443-7751F558E5EB}" presName="hierChild4" presStyleCnt="0"/>
      <dgm:spPr/>
    </dgm:pt>
    <dgm:pt modelId="{F56AE88C-8702-4455-958C-1FB07B5552A5}" type="pres">
      <dgm:prSet presAssocID="{BC559EAF-5E9E-45AB-B443-7751F558E5EB}" presName="hierChild5" presStyleCnt="0"/>
      <dgm:spPr/>
    </dgm:pt>
    <dgm:pt modelId="{B6363FEC-48D2-4892-AACA-D821AB5D541C}" type="pres">
      <dgm:prSet presAssocID="{82E485DE-D87F-467F-BC2D-A892376F5815}" presName="Name37" presStyleLbl="parChTrans1D3" presStyleIdx="4" presStyleCnt="8"/>
      <dgm:spPr/>
    </dgm:pt>
    <dgm:pt modelId="{8413975F-BC1E-47BB-BF96-3D773FB72B53}" type="pres">
      <dgm:prSet presAssocID="{C91E6721-E2A6-4143-8763-1BDC1B53EDD4}" presName="hierRoot2" presStyleCnt="0">
        <dgm:presLayoutVars>
          <dgm:hierBranch val="init"/>
        </dgm:presLayoutVars>
      </dgm:prSet>
      <dgm:spPr/>
    </dgm:pt>
    <dgm:pt modelId="{35D83088-FF04-4472-83F0-C524ED9842DE}" type="pres">
      <dgm:prSet presAssocID="{C91E6721-E2A6-4143-8763-1BDC1B53EDD4}" presName="rootComposite" presStyleCnt="0"/>
      <dgm:spPr/>
    </dgm:pt>
    <dgm:pt modelId="{4FA8A232-A8A0-4922-88AA-47D0B923F01C}" type="pres">
      <dgm:prSet presAssocID="{C91E6721-E2A6-4143-8763-1BDC1B53EDD4}" presName="rootText" presStyleLbl="node1" presStyleIdx="5" presStyleCnt="10">
        <dgm:presLayoutVars>
          <dgm:chMax/>
          <dgm:chPref val="3"/>
        </dgm:presLayoutVars>
      </dgm:prSet>
      <dgm:spPr/>
    </dgm:pt>
    <dgm:pt modelId="{EAD49C27-9FB9-4FC3-A416-96D19CBC7381}" type="pres">
      <dgm:prSet presAssocID="{C91E6721-E2A6-4143-8763-1BDC1B53EDD4}" presName="titleText2" presStyleLbl="fgAcc1" presStyleIdx="5" presStyleCnt="10">
        <dgm:presLayoutVars>
          <dgm:chMax val="0"/>
          <dgm:chPref val="0"/>
        </dgm:presLayoutVars>
      </dgm:prSet>
      <dgm:spPr/>
    </dgm:pt>
    <dgm:pt modelId="{557A35F5-2992-4464-A2EE-21E2B6A70C42}" type="pres">
      <dgm:prSet presAssocID="{C91E6721-E2A6-4143-8763-1BDC1B53EDD4}" presName="rootConnector" presStyleLbl="node3" presStyleIdx="0" presStyleCnt="0"/>
      <dgm:spPr/>
    </dgm:pt>
    <dgm:pt modelId="{B75B640D-15F4-410D-87B7-866575DE16DF}" type="pres">
      <dgm:prSet presAssocID="{C91E6721-E2A6-4143-8763-1BDC1B53EDD4}" presName="hierChild4" presStyleCnt="0"/>
      <dgm:spPr/>
    </dgm:pt>
    <dgm:pt modelId="{DC10A251-F7D1-4AA8-A423-91A34A0B8EE9}" type="pres">
      <dgm:prSet presAssocID="{C91E6721-E2A6-4143-8763-1BDC1B53EDD4}" presName="hierChild5" presStyleCnt="0"/>
      <dgm:spPr/>
    </dgm:pt>
    <dgm:pt modelId="{FACDCBD5-E704-43F1-A7B5-47146897E1AD}" type="pres">
      <dgm:prSet presAssocID="{F578FB7F-4234-427B-8EE0-6918E480A158}" presName="Name37" presStyleLbl="parChTrans1D3" presStyleIdx="5" presStyleCnt="8"/>
      <dgm:spPr/>
    </dgm:pt>
    <dgm:pt modelId="{CC92124D-14C4-4C81-9187-A346F11200CD}" type="pres">
      <dgm:prSet presAssocID="{F7921190-15BB-47CF-97BF-4BD3C154C1CA}" presName="hierRoot2" presStyleCnt="0">
        <dgm:presLayoutVars>
          <dgm:hierBranch val="init"/>
        </dgm:presLayoutVars>
      </dgm:prSet>
      <dgm:spPr/>
    </dgm:pt>
    <dgm:pt modelId="{8D687466-224D-4519-99DE-14E0372C359D}" type="pres">
      <dgm:prSet presAssocID="{F7921190-15BB-47CF-97BF-4BD3C154C1CA}" presName="rootComposite" presStyleCnt="0"/>
      <dgm:spPr/>
    </dgm:pt>
    <dgm:pt modelId="{89B4DFF6-FFF1-4D0C-91EF-079E27BD6F8B}" type="pres">
      <dgm:prSet presAssocID="{F7921190-15BB-47CF-97BF-4BD3C154C1CA}" presName="rootText" presStyleLbl="node1" presStyleIdx="6" presStyleCnt="10">
        <dgm:presLayoutVars>
          <dgm:chMax/>
          <dgm:chPref val="3"/>
        </dgm:presLayoutVars>
      </dgm:prSet>
      <dgm:spPr/>
    </dgm:pt>
    <dgm:pt modelId="{3E268FDE-9AB4-4964-92B0-E3A18877E194}" type="pres">
      <dgm:prSet presAssocID="{F7921190-15BB-47CF-97BF-4BD3C154C1CA}" presName="titleText2" presStyleLbl="fgAcc1" presStyleIdx="6" presStyleCnt="10">
        <dgm:presLayoutVars>
          <dgm:chMax val="0"/>
          <dgm:chPref val="0"/>
        </dgm:presLayoutVars>
      </dgm:prSet>
      <dgm:spPr/>
    </dgm:pt>
    <dgm:pt modelId="{04161FAD-14F4-4AC4-AFCD-037EFE70FB41}" type="pres">
      <dgm:prSet presAssocID="{F7921190-15BB-47CF-97BF-4BD3C154C1CA}" presName="rootConnector" presStyleLbl="node3" presStyleIdx="0" presStyleCnt="0"/>
      <dgm:spPr/>
    </dgm:pt>
    <dgm:pt modelId="{170DF3AA-29CF-49E2-AB95-C252998BF8CC}" type="pres">
      <dgm:prSet presAssocID="{F7921190-15BB-47CF-97BF-4BD3C154C1CA}" presName="hierChild4" presStyleCnt="0"/>
      <dgm:spPr/>
    </dgm:pt>
    <dgm:pt modelId="{8ED475D9-DBB9-4FCA-874B-2F325BF009BD}" type="pres">
      <dgm:prSet presAssocID="{F7921190-15BB-47CF-97BF-4BD3C154C1CA}" presName="hierChild5" presStyleCnt="0"/>
      <dgm:spPr/>
    </dgm:pt>
    <dgm:pt modelId="{AB5DA1B8-8F5F-45A0-AD1E-F312EECFF939}" type="pres">
      <dgm:prSet presAssocID="{F2E9E265-C6C4-4722-B044-DF46D121AF76}" presName="Name37" presStyleLbl="parChTrans1D3" presStyleIdx="6" presStyleCnt="8"/>
      <dgm:spPr/>
    </dgm:pt>
    <dgm:pt modelId="{7F4ED22B-6CEC-47CB-A4DB-4521B8F94952}" type="pres">
      <dgm:prSet presAssocID="{B8280F13-7FB9-408A-BB61-CD0EBE3EE23C}" presName="hierRoot2" presStyleCnt="0">
        <dgm:presLayoutVars>
          <dgm:hierBranch val="init"/>
        </dgm:presLayoutVars>
      </dgm:prSet>
      <dgm:spPr/>
    </dgm:pt>
    <dgm:pt modelId="{FBE8434E-BBC4-45F9-A169-F446C9CAF249}" type="pres">
      <dgm:prSet presAssocID="{B8280F13-7FB9-408A-BB61-CD0EBE3EE23C}" presName="rootComposite" presStyleCnt="0"/>
      <dgm:spPr/>
    </dgm:pt>
    <dgm:pt modelId="{022FC659-DC77-4493-BAFB-F7AF80B7A3AF}" type="pres">
      <dgm:prSet presAssocID="{B8280F13-7FB9-408A-BB61-CD0EBE3EE23C}" presName="rootText" presStyleLbl="node1" presStyleIdx="7" presStyleCnt="10">
        <dgm:presLayoutVars>
          <dgm:chMax/>
          <dgm:chPref val="3"/>
        </dgm:presLayoutVars>
      </dgm:prSet>
      <dgm:spPr/>
    </dgm:pt>
    <dgm:pt modelId="{1C92772D-BFC2-4211-927C-6FCC6BE2B538}" type="pres">
      <dgm:prSet presAssocID="{B8280F13-7FB9-408A-BB61-CD0EBE3EE23C}" presName="titleText2" presStyleLbl="fgAcc1" presStyleIdx="7" presStyleCnt="10">
        <dgm:presLayoutVars>
          <dgm:chMax val="0"/>
          <dgm:chPref val="0"/>
        </dgm:presLayoutVars>
      </dgm:prSet>
      <dgm:spPr/>
    </dgm:pt>
    <dgm:pt modelId="{AC9AD1E6-8703-4236-9F92-654873A3D1C5}" type="pres">
      <dgm:prSet presAssocID="{B8280F13-7FB9-408A-BB61-CD0EBE3EE23C}" presName="rootConnector" presStyleLbl="node3" presStyleIdx="0" presStyleCnt="0"/>
      <dgm:spPr/>
    </dgm:pt>
    <dgm:pt modelId="{43E1909D-41B1-4407-9CF5-C1A910042253}" type="pres">
      <dgm:prSet presAssocID="{B8280F13-7FB9-408A-BB61-CD0EBE3EE23C}" presName="hierChild4" presStyleCnt="0"/>
      <dgm:spPr/>
    </dgm:pt>
    <dgm:pt modelId="{1A8E109C-D58A-4D1E-B6F1-0D7AFBDC3FA0}" type="pres">
      <dgm:prSet presAssocID="{B8280F13-7FB9-408A-BB61-CD0EBE3EE23C}" presName="hierChild5" presStyleCnt="0"/>
      <dgm:spPr/>
    </dgm:pt>
    <dgm:pt modelId="{FDC30B26-4F9D-4A1A-8312-661D79EB78C9}" type="pres">
      <dgm:prSet presAssocID="{CD9C20FB-FA7B-49BC-8156-44334882F905}" presName="Name37" presStyleLbl="parChTrans1D3" presStyleIdx="7" presStyleCnt="8"/>
      <dgm:spPr/>
    </dgm:pt>
    <dgm:pt modelId="{2825CAAC-E145-4A2C-97A4-99F954C31994}" type="pres">
      <dgm:prSet presAssocID="{2AEC77B5-ABAE-40AF-A5BE-75A7D5CB53D7}" presName="hierRoot2" presStyleCnt="0">
        <dgm:presLayoutVars>
          <dgm:hierBranch val="init"/>
        </dgm:presLayoutVars>
      </dgm:prSet>
      <dgm:spPr/>
    </dgm:pt>
    <dgm:pt modelId="{C0A4118D-9797-4AF1-BFF8-A1B3EF86E16F}" type="pres">
      <dgm:prSet presAssocID="{2AEC77B5-ABAE-40AF-A5BE-75A7D5CB53D7}" presName="rootComposite" presStyleCnt="0"/>
      <dgm:spPr/>
    </dgm:pt>
    <dgm:pt modelId="{8CBDF9E9-EE71-4B0D-A6D9-EF6E89FCC5A8}" type="pres">
      <dgm:prSet presAssocID="{2AEC77B5-ABAE-40AF-A5BE-75A7D5CB53D7}" presName="rootText" presStyleLbl="node1" presStyleIdx="8" presStyleCnt="10">
        <dgm:presLayoutVars>
          <dgm:chMax/>
          <dgm:chPref val="3"/>
        </dgm:presLayoutVars>
      </dgm:prSet>
      <dgm:spPr/>
    </dgm:pt>
    <dgm:pt modelId="{4DCBAA63-C1E6-41FF-B6A3-BBCEC99018C4}" type="pres">
      <dgm:prSet presAssocID="{2AEC77B5-ABAE-40AF-A5BE-75A7D5CB53D7}" presName="titleText2" presStyleLbl="fgAcc1" presStyleIdx="8" presStyleCnt="10">
        <dgm:presLayoutVars>
          <dgm:chMax val="0"/>
          <dgm:chPref val="0"/>
        </dgm:presLayoutVars>
      </dgm:prSet>
      <dgm:spPr/>
    </dgm:pt>
    <dgm:pt modelId="{450C64F8-1D8B-4F4D-B957-BE8684094136}" type="pres">
      <dgm:prSet presAssocID="{2AEC77B5-ABAE-40AF-A5BE-75A7D5CB53D7}" presName="rootConnector" presStyleLbl="node3" presStyleIdx="0" presStyleCnt="0"/>
      <dgm:spPr/>
    </dgm:pt>
    <dgm:pt modelId="{00734003-09A4-458F-AD63-A8AC5B4F565F}" type="pres">
      <dgm:prSet presAssocID="{2AEC77B5-ABAE-40AF-A5BE-75A7D5CB53D7}" presName="hierChild4" presStyleCnt="0"/>
      <dgm:spPr/>
    </dgm:pt>
    <dgm:pt modelId="{F28ECEA1-8255-4EFE-8144-07D76D364F1A}" type="pres">
      <dgm:prSet presAssocID="{2AEC77B5-ABAE-40AF-A5BE-75A7D5CB53D7}" presName="hierChild5" presStyleCnt="0"/>
      <dgm:spPr/>
    </dgm:pt>
    <dgm:pt modelId="{5838EE73-7508-42DD-9B52-5C1863675ED6}" type="pres">
      <dgm:prSet presAssocID="{5FE24F8A-A088-4DEF-A0A9-07EA929CCBEE}" presName="hierChild5" presStyleCnt="0"/>
      <dgm:spPr/>
    </dgm:pt>
    <dgm:pt modelId="{29B74008-68A7-4332-B26D-C120FC7B9761}" type="pres">
      <dgm:prSet presAssocID="{4AE6CC64-C252-4742-8906-0AC6C7EF0963}" presName="Name37" presStyleLbl="parChTrans1D2" presStyleIdx="1" presStyleCnt="2"/>
      <dgm:spPr/>
    </dgm:pt>
    <dgm:pt modelId="{4BADF81F-ACB1-4526-A365-9DECEB960BFA}" type="pres">
      <dgm:prSet presAssocID="{2689E6D3-058B-4131-9CFB-6E94A16213E1}" presName="hierRoot2" presStyleCnt="0">
        <dgm:presLayoutVars>
          <dgm:hierBranch val="init"/>
        </dgm:presLayoutVars>
      </dgm:prSet>
      <dgm:spPr/>
    </dgm:pt>
    <dgm:pt modelId="{6B8CEB64-71CB-4DC3-A2A9-DE45398EB126}" type="pres">
      <dgm:prSet presAssocID="{2689E6D3-058B-4131-9CFB-6E94A16213E1}" presName="rootComposite" presStyleCnt="0"/>
      <dgm:spPr/>
    </dgm:pt>
    <dgm:pt modelId="{7D8ECFA8-70DB-4EC8-A819-BB233435B843}" type="pres">
      <dgm:prSet presAssocID="{2689E6D3-058B-4131-9CFB-6E94A16213E1}" presName="rootText" presStyleLbl="node1" presStyleIdx="9" presStyleCnt="10">
        <dgm:presLayoutVars>
          <dgm:chMax/>
          <dgm:chPref val="3"/>
        </dgm:presLayoutVars>
      </dgm:prSet>
      <dgm:spPr/>
    </dgm:pt>
    <dgm:pt modelId="{7DFD0629-D3C5-48FF-9D29-8BDD66AE7CEE}" type="pres">
      <dgm:prSet presAssocID="{2689E6D3-058B-4131-9CFB-6E94A16213E1}" presName="titleText2" presStyleLbl="fgAcc1" presStyleIdx="9" presStyleCnt="10">
        <dgm:presLayoutVars>
          <dgm:chMax val="0"/>
          <dgm:chPref val="0"/>
        </dgm:presLayoutVars>
      </dgm:prSet>
      <dgm:spPr/>
    </dgm:pt>
    <dgm:pt modelId="{40DA5657-7AC1-4EFA-95B6-BE80DBC75090}" type="pres">
      <dgm:prSet presAssocID="{2689E6D3-058B-4131-9CFB-6E94A16213E1}" presName="rootConnector" presStyleLbl="node2" presStyleIdx="0" presStyleCnt="0"/>
      <dgm:spPr/>
    </dgm:pt>
    <dgm:pt modelId="{FA89D0C8-D5B2-4C3C-8C07-3D69FE6A137E}" type="pres">
      <dgm:prSet presAssocID="{2689E6D3-058B-4131-9CFB-6E94A16213E1}" presName="hierChild4" presStyleCnt="0"/>
      <dgm:spPr/>
    </dgm:pt>
    <dgm:pt modelId="{8A91B396-AA2B-43D3-87DA-06ECE6C16A1E}" type="pres">
      <dgm:prSet presAssocID="{2689E6D3-058B-4131-9CFB-6E94A16213E1}" presName="hierChild5" presStyleCnt="0"/>
      <dgm:spPr/>
    </dgm:pt>
    <dgm:pt modelId="{7E6F2256-957D-4914-84C6-9D05A5E16F0A}" type="pres">
      <dgm:prSet presAssocID="{EBEEC14F-D539-4714-BD8D-63E519908498}" presName="hierChild3" presStyleCnt="0"/>
      <dgm:spPr/>
    </dgm:pt>
  </dgm:ptLst>
  <dgm:cxnLst>
    <dgm:cxn modelId="{D4058A02-6362-4A15-B038-1C8528888BB3}" type="presOf" srcId="{F7921190-15BB-47CF-97BF-4BD3C154C1CA}" destId="{04161FAD-14F4-4AC4-AFCD-037EFE70FB41}" srcOrd="1" destOrd="0" presId="urn:microsoft.com/office/officeart/2008/layout/NameandTitleOrganizationalChart"/>
    <dgm:cxn modelId="{9CFADC0C-A694-402C-9C5D-13A99940016D}" type="presOf" srcId="{5FE24F8A-A088-4DEF-A0A9-07EA929CCBEE}" destId="{A5CE3F7E-47DC-4A89-9004-A47E33889299}" srcOrd="0" destOrd="0" presId="urn:microsoft.com/office/officeart/2008/layout/NameandTitleOrganizationalChart"/>
    <dgm:cxn modelId="{1A2C2A1C-8FA2-4EB5-A033-747D51BB7804}" type="presOf" srcId="{CD9C20FB-FA7B-49BC-8156-44334882F905}" destId="{FDC30B26-4F9D-4A1A-8312-661D79EB78C9}" srcOrd="0" destOrd="0" presId="urn:microsoft.com/office/officeart/2008/layout/NameandTitleOrganizationalChart"/>
    <dgm:cxn modelId="{51DF871D-F7B4-4082-B13C-DFCE73B25EA0}" srcId="{C2016344-4A31-4679-AAA6-9ECDBBDBDEDE}" destId="{EBEEC14F-D539-4714-BD8D-63E519908498}" srcOrd="0" destOrd="0" parTransId="{158FB468-982B-47DE-8C26-80397D86A235}" sibTransId="{8B3C237F-CF21-4FF4-A905-48AC39168D05}"/>
    <dgm:cxn modelId="{4DB2D81F-FF6F-4FC6-9F48-9D9F6DAD298B}" type="presOf" srcId="{BC29A736-5026-4996-AAEF-19A439070337}" destId="{101C8D9D-8EA6-4E36-AD58-617860B44813}" srcOrd="0" destOrd="0" presId="urn:microsoft.com/office/officeart/2008/layout/NameandTitleOrganizationalChart"/>
    <dgm:cxn modelId="{AA3C7425-18CC-49D3-BD1E-66A202A99290}" type="presOf" srcId="{2AEC77B5-ABAE-40AF-A5BE-75A7D5CB53D7}" destId="{450C64F8-1D8B-4F4D-B957-BE8684094136}" srcOrd="1" destOrd="0" presId="urn:microsoft.com/office/officeart/2008/layout/NameandTitleOrganizationalChart"/>
    <dgm:cxn modelId="{6A7C552A-30C3-43AE-BCF6-4390DB7A824C}" type="presOf" srcId="{C91E6721-E2A6-4143-8763-1BDC1B53EDD4}" destId="{557A35F5-2992-4464-A2EE-21E2B6A70C42}" srcOrd="1" destOrd="0" presId="urn:microsoft.com/office/officeart/2008/layout/NameandTitleOrganizationalChart"/>
    <dgm:cxn modelId="{F7A97B37-8D47-4C89-A98E-7EC3085AE3CF}" type="presOf" srcId="{4AE6CC64-C252-4742-8906-0AC6C7EF0963}" destId="{29B74008-68A7-4332-B26D-C120FC7B9761}" srcOrd="0" destOrd="0" presId="urn:microsoft.com/office/officeart/2008/layout/NameandTitleOrganizationalChart"/>
    <dgm:cxn modelId="{DE3AFD38-A0AF-4B51-8EB0-FB79CCBDC381}" type="presOf" srcId="{20D8EB1C-E058-47FF-BB1C-3A4F8EB29B09}" destId="{0C80EF20-71EE-4242-8FC1-751227D6E81F}" srcOrd="0" destOrd="0" presId="urn:microsoft.com/office/officeart/2008/layout/NameandTitleOrganizationalChart"/>
    <dgm:cxn modelId="{E2E9F83A-74BC-4547-8250-00CE4FE33241}" type="presOf" srcId="{F2E9E265-C6C4-4722-B044-DF46D121AF76}" destId="{AB5DA1B8-8F5F-45A0-AD1E-F312EECFF939}" srcOrd="0" destOrd="0" presId="urn:microsoft.com/office/officeart/2008/layout/NameandTitleOrganizationalChart"/>
    <dgm:cxn modelId="{58B79D3E-8603-43C4-9BB1-CB55F5134C3A}" type="presOf" srcId="{2AEC77B5-ABAE-40AF-A5BE-75A7D5CB53D7}" destId="{8CBDF9E9-EE71-4B0D-A6D9-EF6E89FCC5A8}" srcOrd="0" destOrd="0" presId="urn:microsoft.com/office/officeart/2008/layout/NameandTitleOrganizationalChart"/>
    <dgm:cxn modelId="{F74A125B-EB50-4510-A6CA-F695451BC12A}" srcId="{5FE24F8A-A088-4DEF-A0A9-07EA929CCBEE}" destId="{A4E12C7A-2970-4668-9805-532E33140D2F}" srcOrd="1" destOrd="0" parTransId="{EF857C3E-21AE-4159-B31B-216BCCBB0171}" sibTransId="{A871FFDE-5237-4DA0-A996-B1F0EE3C6162}"/>
    <dgm:cxn modelId="{A2AB735D-5271-4DA9-B96E-0ABFF0AEB612}" type="presOf" srcId="{A871FFDE-5237-4DA0-A996-B1F0EE3C6162}" destId="{278B6A77-8F99-4FD2-A869-1B0DC9833071}" srcOrd="0" destOrd="0" presId="urn:microsoft.com/office/officeart/2008/layout/NameandTitleOrganizationalChart"/>
    <dgm:cxn modelId="{323A5A5F-DC68-425D-A89C-BAD47F9C4F59}" type="presOf" srcId="{2689E6D3-058B-4131-9CFB-6E94A16213E1}" destId="{7D8ECFA8-70DB-4EC8-A819-BB233435B843}" srcOrd="0" destOrd="0" presId="urn:microsoft.com/office/officeart/2008/layout/NameandTitleOrganizationalChart"/>
    <dgm:cxn modelId="{E54F6564-3F8E-4E11-96DC-AA9EF94F001F}" type="presOf" srcId="{7D9532D9-F66E-4026-83F4-15BFA1520964}" destId="{C0DB42D5-9D66-4629-B71E-FEC491B51890}" srcOrd="0" destOrd="0" presId="urn:microsoft.com/office/officeart/2008/layout/NameandTitleOrganizationalChart"/>
    <dgm:cxn modelId="{9F48AC64-A1D3-462E-BE58-512C5DF43B23}" type="presOf" srcId="{82E485DE-D87F-467F-BC2D-A892376F5815}" destId="{B6363FEC-48D2-4892-AACA-D821AB5D541C}" srcOrd="0" destOrd="0" presId="urn:microsoft.com/office/officeart/2008/layout/NameandTitleOrganizationalChart"/>
    <dgm:cxn modelId="{0581A648-B1D5-4517-B65D-6D3E78DF71C5}" type="presOf" srcId="{0BC9EF5F-B717-4F9B-B99C-AACC7E547B25}" destId="{8EB26354-A249-4227-B879-2EB7EF237EDF}" srcOrd="1" destOrd="0" presId="urn:microsoft.com/office/officeart/2008/layout/NameandTitleOrganizationalChart"/>
    <dgm:cxn modelId="{DDCC7A4A-62D1-4C4F-A0A7-355022C91D77}" srcId="{EBEEC14F-D539-4714-BD8D-63E519908498}" destId="{2689E6D3-058B-4131-9CFB-6E94A16213E1}" srcOrd="1" destOrd="0" parTransId="{4AE6CC64-C252-4742-8906-0AC6C7EF0963}" sibTransId="{ACA13BA5-1FBD-4076-AD82-FE836B0989CE}"/>
    <dgm:cxn modelId="{3E4D434F-E6C0-47B1-AC2C-92687FB493AA}" type="presOf" srcId="{EF857C3E-21AE-4159-B31B-216BCCBB0171}" destId="{E4A689FD-CB19-4B63-82EE-3B1DD07A4B22}" srcOrd="0" destOrd="0" presId="urn:microsoft.com/office/officeart/2008/layout/NameandTitleOrganizationalChart"/>
    <dgm:cxn modelId="{6167984F-CA75-45E0-8625-765E17593E81}" type="presOf" srcId="{F7EB44B1-D1B9-4C07-9EEF-02ACDC827041}" destId="{DE3BBDAC-FFC5-4E1C-88BA-45928D7A2856}" srcOrd="0" destOrd="0" presId="urn:microsoft.com/office/officeart/2008/layout/NameandTitleOrganizationalChart"/>
    <dgm:cxn modelId="{3CF08373-65C1-4B63-A652-A0E28F48451E}" srcId="{5FE24F8A-A088-4DEF-A0A9-07EA929CCBEE}" destId="{B8280F13-7FB9-408A-BB61-CD0EBE3EE23C}" srcOrd="6" destOrd="0" parTransId="{F2E9E265-C6C4-4722-B044-DF46D121AF76}" sibTransId="{29264AA5-4F26-4C98-A514-6399E8A67D7A}"/>
    <dgm:cxn modelId="{DEECE975-C8D5-4A8C-A1EC-A642EDA15A78}" type="presOf" srcId="{A4E12C7A-2970-4668-9805-532E33140D2F}" destId="{90D03D91-0298-41DF-ABB3-0B32F57A0F13}" srcOrd="0" destOrd="0" presId="urn:microsoft.com/office/officeart/2008/layout/NameandTitleOrganizationalChart"/>
    <dgm:cxn modelId="{2BA05A56-C671-4E1B-AF75-7C645C6F0BDB}" type="presOf" srcId="{EBEEC14F-D539-4714-BD8D-63E519908498}" destId="{5D68988B-D6AD-4CF0-ADB6-23A2B19FF0C1}" srcOrd="1" destOrd="0" presId="urn:microsoft.com/office/officeart/2008/layout/NameandTitleOrganizationalChart"/>
    <dgm:cxn modelId="{96CFB056-E591-4B0D-8C81-33C4062EC947}" type="presOf" srcId="{BC559EAF-5E9E-45AB-B443-7751F558E5EB}" destId="{3A5C6278-2407-4F60-8F54-9A0F6997E5CC}" srcOrd="0" destOrd="0" presId="urn:microsoft.com/office/officeart/2008/layout/NameandTitleOrganizationalChart"/>
    <dgm:cxn modelId="{F4D15C77-84F7-4CDA-AA6A-D02C6AE229AB}" type="presOf" srcId="{0BC9EF5F-B717-4F9B-B99C-AACC7E547B25}" destId="{78B16624-676E-4B6B-A1C9-73A791C290A6}" srcOrd="0" destOrd="0" presId="urn:microsoft.com/office/officeart/2008/layout/NameandTitleOrganizationalChart"/>
    <dgm:cxn modelId="{19C5E577-7C3A-4875-8E2E-54A135DF6AE5}" type="presOf" srcId="{A4E12C7A-2970-4668-9805-532E33140D2F}" destId="{CE747DFC-177C-4019-8954-7429BE98123C}" srcOrd="1" destOrd="0" presId="urn:microsoft.com/office/officeart/2008/layout/NameandTitleOrganizationalChart"/>
    <dgm:cxn modelId="{D3FEA159-A68C-4C6E-AC21-74C2C9957469}" type="presOf" srcId="{2689E6D3-058B-4131-9CFB-6E94A16213E1}" destId="{40DA5657-7AC1-4EFA-95B6-BE80DBC75090}" srcOrd="1" destOrd="0" presId="urn:microsoft.com/office/officeart/2008/layout/NameandTitleOrganizationalChart"/>
    <dgm:cxn modelId="{BF011784-4C7A-4BE7-A3D7-46D558738072}" type="presOf" srcId="{C91E6721-E2A6-4143-8763-1BDC1B53EDD4}" destId="{4FA8A232-A8A0-4922-88AA-47D0B923F01C}" srcOrd="0" destOrd="0" presId="urn:microsoft.com/office/officeart/2008/layout/NameandTitleOrganizationalChart"/>
    <dgm:cxn modelId="{D6C6A884-B7F2-403A-8470-6BBB664C2E56}" srcId="{5FE24F8A-A088-4DEF-A0A9-07EA929CCBEE}" destId="{2AEC77B5-ABAE-40AF-A5BE-75A7D5CB53D7}" srcOrd="7" destOrd="0" parTransId="{CD9C20FB-FA7B-49BC-8156-44334882F905}" sibTransId="{EF2C9B73-7A75-40F6-B535-24A43DBCF936}"/>
    <dgm:cxn modelId="{A97F5A88-33F0-44CA-9365-FCC2E4186658}" srcId="{5FE24F8A-A088-4DEF-A0A9-07EA929CCBEE}" destId="{C91E6721-E2A6-4143-8763-1BDC1B53EDD4}" srcOrd="4" destOrd="0" parTransId="{82E485DE-D87F-467F-BC2D-A892376F5815}" sibTransId="{CDB78BD4-AF67-4896-B355-BC832BCE7D07}"/>
    <dgm:cxn modelId="{45835B94-13F6-4E0E-A6CA-851B7F85CBF6}" type="presOf" srcId="{F7921190-15BB-47CF-97BF-4BD3C154C1CA}" destId="{89B4DFF6-FFF1-4D0C-91EF-079E27BD6F8B}" srcOrd="0" destOrd="0" presId="urn:microsoft.com/office/officeart/2008/layout/NameandTitleOrganizationalChart"/>
    <dgm:cxn modelId="{BD2D009C-A896-408B-996C-6E6C7FE549DC}" type="presOf" srcId="{9B44E3C1-0AA0-4C85-BA47-61CB0409CC9D}" destId="{45C6EADB-EDB6-41CA-9CED-49BEAE52CAAF}" srcOrd="0" destOrd="0" presId="urn:microsoft.com/office/officeart/2008/layout/NameandTitleOrganizationalChart"/>
    <dgm:cxn modelId="{95EDD4A0-0CA3-4DBF-9822-A7BC3477F571}" type="presOf" srcId="{F578FB7F-4234-427B-8EE0-6918E480A158}" destId="{FACDCBD5-E704-43F1-A7B5-47146897E1AD}" srcOrd="0" destOrd="0" presId="urn:microsoft.com/office/officeart/2008/layout/NameandTitleOrganizationalChart"/>
    <dgm:cxn modelId="{0218E6A2-43D8-4903-A33D-C34929F21862}" type="presOf" srcId="{F7EB44B1-D1B9-4C07-9EEF-02ACDC827041}" destId="{9AA28EE7-27F8-42BD-9842-51F7CF64086D}" srcOrd="1" destOrd="0" presId="urn:microsoft.com/office/officeart/2008/layout/NameandTitleOrganizationalChart"/>
    <dgm:cxn modelId="{86710AA3-86A2-4135-A412-326D52443140}" type="presOf" srcId="{ACA13BA5-1FBD-4076-AD82-FE836B0989CE}" destId="{7DFD0629-D3C5-48FF-9D29-8BDD66AE7CEE}" srcOrd="0" destOrd="0" presId="urn:microsoft.com/office/officeart/2008/layout/NameandTitleOrganizationalChart"/>
    <dgm:cxn modelId="{2E9E7DA6-FDB1-4104-894B-1AA1C9A7BB97}" srcId="{5FE24F8A-A088-4DEF-A0A9-07EA929CCBEE}" destId="{F7921190-15BB-47CF-97BF-4BD3C154C1CA}" srcOrd="5" destOrd="0" parTransId="{F578FB7F-4234-427B-8EE0-6918E480A158}" sibTransId="{33FE2D8E-AB28-4926-B2B2-D6E0AEA53740}"/>
    <dgm:cxn modelId="{7322B9A6-C135-4258-BC3A-EC5741A48F71}" type="presOf" srcId="{33FE2D8E-AB28-4926-B2B2-D6E0AEA53740}" destId="{3E268FDE-9AB4-4964-92B0-E3A18877E194}" srcOrd="0" destOrd="0" presId="urn:microsoft.com/office/officeart/2008/layout/NameandTitleOrganizationalChart"/>
    <dgm:cxn modelId="{99F5A3B0-FAE8-464A-8450-7C688AA6B5B1}" type="presOf" srcId="{1AA7AC21-81C1-4E10-BEE7-642467B6929F}" destId="{FDC8A691-714F-48CF-B25A-82DFA7E51232}" srcOrd="0" destOrd="0" presId="urn:microsoft.com/office/officeart/2008/layout/NameandTitleOrganizationalChart"/>
    <dgm:cxn modelId="{1A3F35B3-8E91-41C0-9686-A8AA93C4FA45}" srcId="{5FE24F8A-A088-4DEF-A0A9-07EA929CCBEE}" destId="{F7EB44B1-D1B9-4C07-9EEF-02ACDC827041}" srcOrd="0" destOrd="0" parTransId="{BC29A736-5026-4996-AAEF-19A439070337}" sibTransId="{7D9532D9-F66E-4026-83F4-15BFA1520964}"/>
    <dgm:cxn modelId="{151F6DB4-0AC7-4B70-B12F-6EF7C8CABAF6}" type="presOf" srcId="{EBEEC14F-D539-4714-BD8D-63E519908498}" destId="{C80AB9C5-CD51-4BC6-B7BB-6A6D9D37653F}" srcOrd="0" destOrd="0" presId="urn:microsoft.com/office/officeart/2008/layout/NameandTitleOrganizationalChart"/>
    <dgm:cxn modelId="{778C2DB9-F885-446E-A773-880FD95DFF21}" type="presOf" srcId="{C2016344-4A31-4679-AAA6-9ECDBBDBDEDE}" destId="{3B8C26F2-02A8-450D-93DF-7883F9C53D72}" srcOrd="0" destOrd="0" presId="urn:microsoft.com/office/officeart/2008/layout/NameandTitleOrganizationalChart"/>
    <dgm:cxn modelId="{84D348BA-5FC4-4E89-920C-AF9D075E1622}" type="presOf" srcId="{069209DA-74E7-490E-9BB0-E79716E6D1F0}" destId="{6F2D3936-2AE2-4580-A8F4-E0C4B811FF83}" srcOrd="0" destOrd="0" presId="urn:microsoft.com/office/officeart/2008/layout/NameandTitleOrganizationalChart"/>
    <dgm:cxn modelId="{09D3F8C3-E37B-4966-AEA2-42909D415F49}" srcId="{5FE24F8A-A088-4DEF-A0A9-07EA929CCBEE}" destId="{BC559EAF-5E9E-45AB-B443-7751F558E5EB}" srcOrd="3" destOrd="0" parTransId="{C7C64C0C-9E03-4717-AB83-C37B49E0AA1B}" sibTransId="{1147CD90-5D73-436E-8540-BCD1589457D7}"/>
    <dgm:cxn modelId="{9F3210CE-8211-4618-94F5-24DB89CE11C9}" type="presOf" srcId="{CDB78BD4-AF67-4896-B355-BC832BCE7D07}" destId="{EAD49C27-9FB9-4FC3-A416-96D19CBC7381}" srcOrd="0" destOrd="0" presId="urn:microsoft.com/office/officeart/2008/layout/NameandTitleOrganizationalChart"/>
    <dgm:cxn modelId="{FBDC31D0-8163-4978-B3DC-9FAB42308001}" srcId="{EBEEC14F-D539-4714-BD8D-63E519908498}" destId="{5FE24F8A-A088-4DEF-A0A9-07EA929CCBEE}" srcOrd="0" destOrd="0" parTransId="{9B44E3C1-0AA0-4C85-BA47-61CB0409CC9D}" sibTransId="{069209DA-74E7-490E-9BB0-E79716E6D1F0}"/>
    <dgm:cxn modelId="{DE426CD2-E470-4CA5-B27C-CB6C6B4194C9}" type="presOf" srcId="{29264AA5-4F26-4C98-A514-6399E8A67D7A}" destId="{1C92772D-BFC2-4211-927C-6FCC6BE2B538}" srcOrd="0" destOrd="0" presId="urn:microsoft.com/office/officeart/2008/layout/NameandTitleOrganizationalChart"/>
    <dgm:cxn modelId="{033290D2-7B68-4610-9157-0DA8E7093223}" type="presOf" srcId="{C7C64C0C-9E03-4717-AB83-C37B49E0AA1B}" destId="{0E2547C7-F617-4508-945F-99D24FD8AF91}" srcOrd="0" destOrd="0" presId="urn:microsoft.com/office/officeart/2008/layout/NameandTitleOrganizationalChart"/>
    <dgm:cxn modelId="{2D99D6D2-21FD-45FD-BD50-8A3462B9BE0E}" type="presOf" srcId="{1147CD90-5D73-436E-8540-BCD1589457D7}" destId="{50FEA419-7395-4E8A-92ED-FC22A9A92B65}" srcOrd="0" destOrd="0" presId="urn:microsoft.com/office/officeart/2008/layout/NameandTitleOrganizationalChart"/>
    <dgm:cxn modelId="{B90CD4D5-9194-4244-9CBF-693BAAEBE262}" type="presOf" srcId="{EF2C9B73-7A75-40F6-B535-24A43DBCF936}" destId="{4DCBAA63-C1E6-41FF-B6A3-BBCEC99018C4}" srcOrd="0" destOrd="0" presId="urn:microsoft.com/office/officeart/2008/layout/NameandTitleOrganizationalChart"/>
    <dgm:cxn modelId="{AD09AED8-502C-4505-B0B9-F37E1C6179E9}" type="presOf" srcId="{B8280F13-7FB9-408A-BB61-CD0EBE3EE23C}" destId="{022FC659-DC77-4493-BAFB-F7AF80B7A3AF}" srcOrd="0" destOrd="0" presId="urn:microsoft.com/office/officeart/2008/layout/NameandTitleOrganizationalChart"/>
    <dgm:cxn modelId="{03B98FE0-61DB-4151-AC4E-9BB1DD132FD6}" type="presOf" srcId="{8B3C237F-CF21-4FF4-A905-48AC39168D05}" destId="{0D4B47DC-0702-41E8-83A3-4B9DA66D17F2}" srcOrd="0" destOrd="0" presId="urn:microsoft.com/office/officeart/2008/layout/NameandTitleOrganizationalChart"/>
    <dgm:cxn modelId="{59C87FE1-1373-4C84-BEDA-065ABF4EE4E5}" srcId="{5FE24F8A-A088-4DEF-A0A9-07EA929CCBEE}" destId="{0BC9EF5F-B717-4F9B-B99C-AACC7E547B25}" srcOrd="2" destOrd="0" parTransId="{20D8EB1C-E058-47FF-BB1C-3A4F8EB29B09}" sibTransId="{1AA7AC21-81C1-4E10-BEE7-642467B6929F}"/>
    <dgm:cxn modelId="{AD2683E6-E768-4D17-BF4F-3550CFB6111E}" type="presOf" srcId="{5FE24F8A-A088-4DEF-A0A9-07EA929CCBEE}" destId="{DE2A752D-05EE-4CA2-B819-1D4B52697E8B}" srcOrd="1" destOrd="0" presId="urn:microsoft.com/office/officeart/2008/layout/NameandTitleOrganizationalChart"/>
    <dgm:cxn modelId="{F0C84FF3-3C09-4D76-8C1C-405015C7B13C}" type="presOf" srcId="{BC559EAF-5E9E-45AB-B443-7751F558E5EB}" destId="{EEB4DEC3-913B-41DF-AAE0-DDC7996172AE}" srcOrd="1" destOrd="0" presId="urn:microsoft.com/office/officeart/2008/layout/NameandTitleOrganizationalChart"/>
    <dgm:cxn modelId="{A957B2F9-4ACE-4A36-8A04-966ECDBF58B4}" type="presOf" srcId="{B8280F13-7FB9-408A-BB61-CD0EBE3EE23C}" destId="{AC9AD1E6-8703-4236-9F92-654873A3D1C5}" srcOrd="1" destOrd="0" presId="urn:microsoft.com/office/officeart/2008/layout/NameandTitleOrganizationalChart"/>
    <dgm:cxn modelId="{F6B805F6-A16C-4D44-9D9A-66878D7C9479}" type="presParOf" srcId="{3B8C26F2-02A8-450D-93DF-7883F9C53D72}" destId="{D986D597-85D9-4390-82F2-0751DBDBDC4C}" srcOrd="0" destOrd="0" presId="urn:microsoft.com/office/officeart/2008/layout/NameandTitleOrganizationalChart"/>
    <dgm:cxn modelId="{812D33CF-B390-4A64-A15D-EAA5AFDB85B0}" type="presParOf" srcId="{D986D597-85D9-4390-82F2-0751DBDBDC4C}" destId="{E6B4B5A2-6545-4AFB-99BA-849B14C94169}" srcOrd="0" destOrd="0" presId="urn:microsoft.com/office/officeart/2008/layout/NameandTitleOrganizationalChart"/>
    <dgm:cxn modelId="{3CC9814A-2BB1-4369-AB58-992C4C832A5E}" type="presParOf" srcId="{E6B4B5A2-6545-4AFB-99BA-849B14C94169}" destId="{C80AB9C5-CD51-4BC6-B7BB-6A6D9D37653F}" srcOrd="0" destOrd="0" presId="urn:microsoft.com/office/officeart/2008/layout/NameandTitleOrganizationalChart"/>
    <dgm:cxn modelId="{894CDE7B-375F-4565-8530-3A42172483ED}" type="presParOf" srcId="{E6B4B5A2-6545-4AFB-99BA-849B14C94169}" destId="{0D4B47DC-0702-41E8-83A3-4B9DA66D17F2}" srcOrd="1" destOrd="0" presId="urn:microsoft.com/office/officeart/2008/layout/NameandTitleOrganizationalChart"/>
    <dgm:cxn modelId="{FAFE5B92-D9C0-4E80-988B-DB4FBFBFA5E4}" type="presParOf" srcId="{E6B4B5A2-6545-4AFB-99BA-849B14C94169}" destId="{5D68988B-D6AD-4CF0-ADB6-23A2B19FF0C1}" srcOrd="2" destOrd="0" presId="urn:microsoft.com/office/officeart/2008/layout/NameandTitleOrganizationalChart"/>
    <dgm:cxn modelId="{AB37086E-ECBA-4B6A-B465-3D2D1E744D0F}" type="presParOf" srcId="{D986D597-85D9-4390-82F2-0751DBDBDC4C}" destId="{B1BA3E71-395C-44BF-A960-2091902CBD15}" srcOrd="1" destOrd="0" presId="urn:microsoft.com/office/officeart/2008/layout/NameandTitleOrganizationalChart"/>
    <dgm:cxn modelId="{ECE791EC-6941-44A5-B0AA-4763B7D0945F}" type="presParOf" srcId="{B1BA3E71-395C-44BF-A960-2091902CBD15}" destId="{45C6EADB-EDB6-41CA-9CED-49BEAE52CAAF}" srcOrd="0" destOrd="0" presId="urn:microsoft.com/office/officeart/2008/layout/NameandTitleOrganizationalChart"/>
    <dgm:cxn modelId="{4B4D3978-E8FF-48FF-9792-83D633F1AC85}" type="presParOf" srcId="{B1BA3E71-395C-44BF-A960-2091902CBD15}" destId="{DB0E1BAA-CC1F-43BA-9BBD-9602C21296BA}" srcOrd="1" destOrd="0" presId="urn:microsoft.com/office/officeart/2008/layout/NameandTitleOrganizationalChart"/>
    <dgm:cxn modelId="{A4942ECD-7F6F-43DA-BF3D-0289BB10480C}" type="presParOf" srcId="{DB0E1BAA-CC1F-43BA-9BBD-9602C21296BA}" destId="{9357DB4D-D70A-4EB6-8221-2E536E392534}" srcOrd="0" destOrd="0" presId="urn:microsoft.com/office/officeart/2008/layout/NameandTitleOrganizationalChart"/>
    <dgm:cxn modelId="{DC54F15C-600F-4E6A-AD68-665F5A9602BC}" type="presParOf" srcId="{9357DB4D-D70A-4EB6-8221-2E536E392534}" destId="{A5CE3F7E-47DC-4A89-9004-A47E33889299}" srcOrd="0" destOrd="0" presId="urn:microsoft.com/office/officeart/2008/layout/NameandTitleOrganizationalChart"/>
    <dgm:cxn modelId="{9819BD69-18E2-408B-8A0E-40C6473D22E1}" type="presParOf" srcId="{9357DB4D-D70A-4EB6-8221-2E536E392534}" destId="{6F2D3936-2AE2-4580-A8F4-E0C4B811FF83}" srcOrd="1" destOrd="0" presId="urn:microsoft.com/office/officeart/2008/layout/NameandTitleOrganizationalChart"/>
    <dgm:cxn modelId="{B2EB5F26-EFF2-42BD-B78F-66E4A0E39905}" type="presParOf" srcId="{9357DB4D-D70A-4EB6-8221-2E536E392534}" destId="{DE2A752D-05EE-4CA2-B819-1D4B52697E8B}" srcOrd="2" destOrd="0" presId="urn:microsoft.com/office/officeart/2008/layout/NameandTitleOrganizationalChart"/>
    <dgm:cxn modelId="{F91A0356-F5AB-4114-8FD4-8FA1C7889B4A}" type="presParOf" srcId="{DB0E1BAA-CC1F-43BA-9BBD-9602C21296BA}" destId="{00D75637-9FF8-4163-9DDB-3F2268FCE981}" srcOrd="1" destOrd="0" presId="urn:microsoft.com/office/officeart/2008/layout/NameandTitleOrganizationalChart"/>
    <dgm:cxn modelId="{7968E8DE-6582-4071-8467-52BE7B759FF0}" type="presParOf" srcId="{00D75637-9FF8-4163-9DDB-3F2268FCE981}" destId="{101C8D9D-8EA6-4E36-AD58-617860B44813}" srcOrd="0" destOrd="0" presId="urn:microsoft.com/office/officeart/2008/layout/NameandTitleOrganizationalChart"/>
    <dgm:cxn modelId="{31933DB7-0BE2-49A0-946C-E58C58D8214F}" type="presParOf" srcId="{00D75637-9FF8-4163-9DDB-3F2268FCE981}" destId="{7792415A-7141-426A-9FE5-8F9C574709D7}" srcOrd="1" destOrd="0" presId="urn:microsoft.com/office/officeart/2008/layout/NameandTitleOrganizationalChart"/>
    <dgm:cxn modelId="{BDE60E2C-ABB3-47C0-9F8E-ED01D71B7E4A}" type="presParOf" srcId="{7792415A-7141-426A-9FE5-8F9C574709D7}" destId="{E20EC08E-3742-4B9A-877D-9EC90ED5FF6A}" srcOrd="0" destOrd="0" presId="urn:microsoft.com/office/officeart/2008/layout/NameandTitleOrganizationalChart"/>
    <dgm:cxn modelId="{F4ADD52E-06E4-449F-AF50-540A47A6CE5B}" type="presParOf" srcId="{E20EC08E-3742-4B9A-877D-9EC90ED5FF6A}" destId="{DE3BBDAC-FFC5-4E1C-88BA-45928D7A2856}" srcOrd="0" destOrd="0" presId="urn:microsoft.com/office/officeart/2008/layout/NameandTitleOrganizationalChart"/>
    <dgm:cxn modelId="{639D9251-46F2-4EA6-9834-76F80EBAD284}" type="presParOf" srcId="{E20EC08E-3742-4B9A-877D-9EC90ED5FF6A}" destId="{C0DB42D5-9D66-4629-B71E-FEC491B51890}" srcOrd="1" destOrd="0" presId="urn:microsoft.com/office/officeart/2008/layout/NameandTitleOrganizationalChart"/>
    <dgm:cxn modelId="{5177E7E0-2F10-4C82-86D6-95E8260B7FF0}" type="presParOf" srcId="{E20EC08E-3742-4B9A-877D-9EC90ED5FF6A}" destId="{9AA28EE7-27F8-42BD-9842-51F7CF64086D}" srcOrd="2" destOrd="0" presId="urn:microsoft.com/office/officeart/2008/layout/NameandTitleOrganizationalChart"/>
    <dgm:cxn modelId="{C56B2816-86AA-4611-9740-9ECA7FF8F31E}" type="presParOf" srcId="{7792415A-7141-426A-9FE5-8F9C574709D7}" destId="{BF0246C4-F0E9-496B-BC7E-C5614AA7FB31}" srcOrd="1" destOrd="0" presId="urn:microsoft.com/office/officeart/2008/layout/NameandTitleOrganizationalChart"/>
    <dgm:cxn modelId="{C445EA43-C11F-42C7-8E3A-016CA126DC3B}" type="presParOf" srcId="{7792415A-7141-426A-9FE5-8F9C574709D7}" destId="{3DF90FD9-1E69-4511-958D-FFBA3D088848}" srcOrd="2" destOrd="0" presId="urn:microsoft.com/office/officeart/2008/layout/NameandTitleOrganizationalChart"/>
    <dgm:cxn modelId="{323A61E8-9F1B-4747-B9E0-2A66868AD22E}" type="presParOf" srcId="{00D75637-9FF8-4163-9DDB-3F2268FCE981}" destId="{E4A689FD-CB19-4B63-82EE-3B1DD07A4B22}" srcOrd="2" destOrd="0" presId="urn:microsoft.com/office/officeart/2008/layout/NameandTitleOrganizationalChart"/>
    <dgm:cxn modelId="{1F57F30D-6106-4F61-B11C-F29F349CCCC8}" type="presParOf" srcId="{00D75637-9FF8-4163-9DDB-3F2268FCE981}" destId="{F97DA016-E6E5-4B25-85FD-486202E4AD5D}" srcOrd="3" destOrd="0" presId="urn:microsoft.com/office/officeart/2008/layout/NameandTitleOrganizationalChart"/>
    <dgm:cxn modelId="{3ADA4B99-7E76-4193-96BA-ECC5F56E10CE}" type="presParOf" srcId="{F97DA016-E6E5-4B25-85FD-486202E4AD5D}" destId="{187728DA-C9A6-4D38-9FC7-FD1785747139}" srcOrd="0" destOrd="0" presId="urn:microsoft.com/office/officeart/2008/layout/NameandTitleOrganizationalChart"/>
    <dgm:cxn modelId="{E1A729D2-7CB3-429B-BF50-DBA0C96C1E5E}" type="presParOf" srcId="{187728DA-C9A6-4D38-9FC7-FD1785747139}" destId="{90D03D91-0298-41DF-ABB3-0B32F57A0F13}" srcOrd="0" destOrd="0" presId="urn:microsoft.com/office/officeart/2008/layout/NameandTitleOrganizationalChart"/>
    <dgm:cxn modelId="{5601C9F7-B842-4043-84E4-3F955CC77ED9}" type="presParOf" srcId="{187728DA-C9A6-4D38-9FC7-FD1785747139}" destId="{278B6A77-8F99-4FD2-A869-1B0DC9833071}" srcOrd="1" destOrd="0" presId="urn:microsoft.com/office/officeart/2008/layout/NameandTitleOrganizationalChart"/>
    <dgm:cxn modelId="{E46E1C30-F107-44B1-A4E2-A3F537670BEA}" type="presParOf" srcId="{187728DA-C9A6-4D38-9FC7-FD1785747139}" destId="{CE747DFC-177C-4019-8954-7429BE98123C}" srcOrd="2" destOrd="0" presId="urn:microsoft.com/office/officeart/2008/layout/NameandTitleOrganizationalChart"/>
    <dgm:cxn modelId="{1E5E128F-65AC-49FF-AE01-5A7E4199D494}" type="presParOf" srcId="{F97DA016-E6E5-4B25-85FD-486202E4AD5D}" destId="{44920D59-6F84-4050-9575-B54448193FA1}" srcOrd="1" destOrd="0" presId="urn:microsoft.com/office/officeart/2008/layout/NameandTitleOrganizationalChart"/>
    <dgm:cxn modelId="{4DF48BEA-5A7E-47CC-83FE-7146770B51D5}" type="presParOf" srcId="{F97DA016-E6E5-4B25-85FD-486202E4AD5D}" destId="{6068EDC9-AAF5-4D20-803F-2097D2A22E7B}" srcOrd="2" destOrd="0" presId="urn:microsoft.com/office/officeart/2008/layout/NameandTitleOrganizationalChart"/>
    <dgm:cxn modelId="{E664FA7B-06D8-4FE6-BBCC-FD70FAB9553C}" type="presParOf" srcId="{00D75637-9FF8-4163-9DDB-3F2268FCE981}" destId="{0C80EF20-71EE-4242-8FC1-751227D6E81F}" srcOrd="4" destOrd="0" presId="urn:microsoft.com/office/officeart/2008/layout/NameandTitleOrganizationalChart"/>
    <dgm:cxn modelId="{5DFAA6A4-D05D-4CC2-99B5-1E519C7B5FD2}" type="presParOf" srcId="{00D75637-9FF8-4163-9DDB-3F2268FCE981}" destId="{A2DDA6C7-32ED-4C23-AA80-ACF2B60453C7}" srcOrd="5" destOrd="0" presId="urn:microsoft.com/office/officeart/2008/layout/NameandTitleOrganizationalChart"/>
    <dgm:cxn modelId="{975D4D5A-471F-4E7B-92C6-690975FE5B86}" type="presParOf" srcId="{A2DDA6C7-32ED-4C23-AA80-ACF2B60453C7}" destId="{7ECAF354-9B9A-4CA1-9D8F-929C7E9ECF44}" srcOrd="0" destOrd="0" presId="urn:microsoft.com/office/officeart/2008/layout/NameandTitleOrganizationalChart"/>
    <dgm:cxn modelId="{D12722FD-1AFF-4808-975D-281E8DB788EC}" type="presParOf" srcId="{7ECAF354-9B9A-4CA1-9D8F-929C7E9ECF44}" destId="{78B16624-676E-4B6B-A1C9-73A791C290A6}" srcOrd="0" destOrd="0" presId="urn:microsoft.com/office/officeart/2008/layout/NameandTitleOrganizationalChart"/>
    <dgm:cxn modelId="{41959ED4-2FAB-4F03-A749-2A2327711123}" type="presParOf" srcId="{7ECAF354-9B9A-4CA1-9D8F-929C7E9ECF44}" destId="{FDC8A691-714F-48CF-B25A-82DFA7E51232}" srcOrd="1" destOrd="0" presId="urn:microsoft.com/office/officeart/2008/layout/NameandTitleOrganizationalChart"/>
    <dgm:cxn modelId="{50583827-5C24-4E4E-BCCA-0B1CC3FE58AF}" type="presParOf" srcId="{7ECAF354-9B9A-4CA1-9D8F-929C7E9ECF44}" destId="{8EB26354-A249-4227-B879-2EB7EF237EDF}" srcOrd="2" destOrd="0" presId="urn:microsoft.com/office/officeart/2008/layout/NameandTitleOrganizationalChart"/>
    <dgm:cxn modelId="{2468779A-7343-4D6A-B396-76829FD45A20}" type="presParOf" srcId="{A2DDA6C7-32ED-4C23-AA80-ACF2B60453C7}" destId="{50146429-5221-4140-AC18-1E9410C0CEFE}" srcOrd="1" destOrd="0" presId="urn:microsoft.com/office/officeart/2008/layout/NameandTitleOrganizationalChart"/>
    <dgm:cxn modelId="{CC11EF41-0650-411A-AA0D-AAED794A5716}" type="presParOf" srcId="{A2DDA6C7-32ED-4C23-AA80-ACF2B60453C7}" destId="{14996D26-F36C-4941-9FE6-5FC72879A4A0}" srcOrd="2" destOrd="0" presId="urn:microsoft.com/office/officeart/2008/layout/NameandTitleOrganizationalChart"/>
    <dgm:cxn modelId="{ED3F7ED1-7933-475C-8866-A51BCC59118D}" type="presParOf" srcId="{00D75637-9FF8-4163-9DDB-3F2268FCE981}" destId="{0E2547C7-F617-4508-945F-99D24FD8AF91}" srcOrd="6" destOrd="0" presId="urn:microsoft.com/office/officeart/2008/layout/NameandTitleOrganizationalChart"/>
    <dgm:cxn modelId="{6DC3A046-56B8-4523-8B86-BC407D34C334}" type="presParOf" srcId="{00D75637-9FF8-4163-9DDB-3F2268FCE981}" destId="{AEEDC2D7-2991-4F60-8D5D-6F0CF4F04E9E}" srcOrd="7" destOrd="0" presId="urn:microsoft.com/office/officeart/2008/layout/NameandTitleOrganizationalChart"/>
    <dgm:cxn modelId="{621BC4E7-5CC3-496C-A97E-70F4C5CAD456}" type="presParOf" srcId="{AEEDC2D7-2991-4F60-8D5D-6F0CF4F04E9E}" destId="{8FCFB72D-0EFE-48E9-A45F-78D0ED2E8A09}" srcOrd="0" destOrd="0" presId="urn:microsoft.com/office/officeart/2008/layout/NameandTitleOrganizationalChart"/>
    <dgm:cxn modelId="{A3A61A92-C143-4304-B86C-E68E8E7B4029}" type="presParOf" srcId="{8FCFB72D-0EFE-48E9-A45F-78D0ED2E8A09}" destId="{3A5C6278-2407-4F60-8F54-9A0F6997E5CC}" srcOrd="0" destOrd="0" presId="urn:microsoft.com/office/officeart/2008/layout/NameandTitleOrganizationalChart"/>
    <dgm:cxn modelId="{26BAD614-2A1A-4AE1-B5F4-A43FA161E3D2}" type="presParOf" srcId="{8FCFB72D-0EFE-48E9-A45F-78D0ED2E8A09}" destId="{50FEA419-7395-4E8A-92ED-FC22A9A92B65}" srcOrd="1" destOrd="0" presId="urn:microsoft.com/office/officeart/2008/layout/NameandTitleOrganizationalChart"/>
    <dgm:cxn modelId="{B7EA7BDF-A636-4C56-A1F5-93F658D372FA}" type="presParOf" srcId="{8FCFB72D-0EFE-48E9-A45F-78D0ED2E8A09}" destId="{EEB4DEC3-913B-41DF-AAE0-DDC7996172AE}" srcOrd="2" destOrd="0" presId="urn:microsoft.com/office/officeart/2008/layout/NameandTitleOrganizationalChart"/>
    <dgm:cxn modelId="{10E28880-ADD9-45ED-AA94-7B23FFA7A87B}" type="presParOf" srcId="{AEEDC2D7-2991-4F60-8D5D-6F0CF4F04E9E}" destId="{1193436C-8ED2-474E-AB1E-138747C699F8}" srcOrd="1" destOrd="0" presId="urn:microsoft.com/office/officeart/2008/layout/NameandTitleOrganizationalChart"/>
    <dgm:cxn modelId="{6B4B543A-D4CE-49C5-8B1F-CD45A7EF2C3F}" type="presParOf" srcId="{AEEDC2D7-2991-4F60-8D5D-6F0CF4F04E9E}" destId="{F56AE88C-8702-4455-958C-1FB07B5552A5}" srcOrd="2" destOrd="0" presId="urn:microsoft.com/office/officeart/2008/layout/NameandTitleOrganizationalChart"/>
    <dgm:cxn modelId="{84B876DC-73D6-4013-828D-7C71EEE3D5E2}" type="presParOf" srcId="{00D75637-9FF8-4163-9DDB-3F2268FCE981}" destId="{B6363FEC-48D2-4892-AACA-D821AB5D541C}" srcOrd="8" destOrd="0" presId="urn:microsoft.com/office/officeart/2008/layout/NameandTitleOrganizationalChart"/>
    <dgm:cxn modelId="{3D8563DC-16C5-41D6-B747-9554716F46B1}" type="presParOf" srcId="{00D75637-9FF8-4163-9DDB-3F2268FCE981}" destId="{8413975F-BC1E-47BB-BF96-3D773FB72B53}" srcOrd="9" destOrd="0" presId="urn:microsoft.com/office/officeart/2008/layout/NameandTitleOrganizationalChart"/>
    <dgm:cxn modelId="{E1B216F9-A502-42DB-A71F-78DC905C2E6B}" type="presParOf" srcId="{8413975F-BC1E-47BB-BF96-3D773FB72B53}" destId="{35D83088-FF04-4472-83F0-C524ED9842DE}" srcOrd="0" destOrd="0" presId="urn:microsoft.com/office/officeart/2008/layout/NameandTitleOrganizationalChart"/>
    <dgm:cxn modelId="{6469F55A-1928-4A22-902D-C33FE75BECB5}" type="presParOf" srcId="{35D83088-FF04-4472-83F0-C524ED9842DE}" destId="{4FA8A232-A8A0-4922-88AA-47D0B923F01C}" srcOrd="0" destOrd="0" presId="urn:microsoft.com/office/officeart/2008/layout/NameandTitleOrganizationalChart"/>
    <dgm:cxn modelId="{456AE1C5-4325-4E8B-86EC-4C463F457A64}" type="presParOf" srcId="{35D83088-FF04-4472-83F0-C524ED9842DE}" destId="{EAD49C27-9FB9-4FC3-A416-96D19CBC7381}" srcOrd="1" destOrd="0" presId="urn:microsoft.com/office/officeart/2008/layout/NameandTitleOrganizationalChart"/>
    <dgm:cxn modelId="{568E4BAC-54C6-450B-8824-D2058B0D05AD}" type="presParOf" srcId="{35D83088-FF04-4472-83F0-C524ED9842DE}" destId="{557A35F5-2992-4464-A2EE-21E2B6A70C42}" srcOrd="2" destOrd="0" presId="urn:microsoft.com/office/officeart/2008/layout/NameandTitleOrganizationalChart"/>
    <dgm:cxn modelId="{33287BB0-C39B-45B3-B2B2-2C9D4F4165DF}" type="presParOf" srcId="{8413975F-BC1E-47BB-BF96-3D773FB72B53}" destId="{B75B640D-15F4-410D-87B7-866575DE16DF}" srcOrd="1" destOrd="0" presId="urn:microsoft.com/office/officeart/2008/layout/NameandTitleOrganizationalChart"/>
    <dgm:cxn modelId="{5B894E92-A354-4DBD-84FA-B4CFB9F2756C}" type="presParOf" srcId="{8413975F-BC1E-47BB-BF96-3D773FB72B53}" destId="{DC10A251-F7D1-4AA8-A423-91A34A0B8EE9}" srcOrd="2" destOrd="0" presId="urn:microsoft.com/office/officeart/2008/layout/NameandTitleOrganizationalChart"/>
    <dgm:cxn modelId="{1891574C-11F6-4698-88EA-6191EC08888F}" type="presParOf" srcId="{00D75637-9FF8-4163-9DDB-3F2268FCE981}" destId="{FACDCBD5-E704-43F1-A7B5-47146897E1AD}" srcOrd="10" destOrd="0" presId="urn:microsoft.com/office/officeart/2008/layout/NameandTitleOrganizationalChart"/>
    <dgm:cxn modelId="{41A5DE5C-F358-4AD0-AF0E-B11E9E9C257A}" type="presParOf" srcId="{00D75637-9FF8-4163-9DDB-3F2268FCE981}" destId="{CC92124D-14C4-4C81-9187-A346F11200CD}" srcOrd="11" destOrd="0" presId="urn:microsoft.com/office/officeart/2008/layout/NameandTitleOrganizationalChart"/>
    <dgm:cxn modelId="{9109E271-66DD-4F17-BF13-56D56B54A2EC}" type="presParOf" srcId="{CC92124D-14C4-4C81-9187-A346F11200CD}" destId="{8D687466-224D-4519-99DE-14E0372C359D}" srcOrd="0" destOrd="0" presId="urn:microsoft.com/office/officeart/2008/layout/NameandTitleOrganizationalChart"/>
    <dgm:cxn modelId="{22A950B9-1150-4A6B-A484-D0ED2D8D82C6}" type="presParOf" srcId="{8D687466-224D-4519-99DE-14E0372C359D}" destId="{89B4DFF6-FFF1-4D0C-91EF-079E27BD6F8B}" srcOrd="0" destOrd="0" presId="urn:microsoft.com/office/officeart/2008/layout/NameandTitleOrganizationalChart"/>
    <dgm:cxn modelId="{50D23385-47AF-459B-A891-02FE3502DB9E}" type="presParOf" srcId="{8D687466-224D-4519-99DE-14E0372C359D}" destId="{3E268FDE-9AB4-4964-92B0-E3A18877E194}" srcOrd="1" destOrd="0" presId="urn:microsoft.com/office/officeart/2008/layout/NameandTitleOrganizationalChart"/>
    <dgm:cxn modelId="{2192DB0D-1200-4BF0-8A58-36BDC4E988C3}" type="presParOf" srcId="{8D687466-224D-4519-99DE-14E0372C359D}" destId="{04161FAD-14F4-4AC4-AFCD-037EFE70FB41}" srcOrd="2" destOrd="0" presId="urn:microsoft.com/office/officeart/2008/layout/NameandTitleOrganizationalChart"/>
    <dgm:cxn modelId="{4E7E8A64-1900-4F1F-BC65-4BAC4A796F28}" type="presParOf" srcId="{CC92124D-14C4-4C81-9187-A346F11200CD}" destId="{170DF3AA-29CF-49E2-AB95-C252998BF8CC}" srcOrd="1" destOrd="0" presId="urn:microsoft.com/office/officeart/2008/layout/NameandTitleOrganizationalChart"/>
    <dgm:cxn modelId="{81A3920C-F283-4EA4-BAB6-860DEADC68A6}" type="presParOf" srcId="{CC92124D-14C4-4C81-9187-A346F11200CD}" destId="{8ED475D9-DBB9-4FCA-874B-2F325BF009BD}" srcOrd="2" destOrd="0" presId="urn:microsoft.com/office/officeart/2008/layout/NameandTitleOrganizationalChart"/>
    <dgm:cxn modelId="{2F61ED8D-279B-4B77-8A6D-9E0E848DD8FD}" type="presParOf" srcId="{00D75637-9FF8-4163-9DDB-3F2268FCE981}" destId="{AB5DA1B8-8F5F-45A0-AD1E-F312EECFF939}" srcOrd="12" destOrd="0" presId="urn:microsoft.com/office/officeart/2008/layout/NameandTitleOrganizationalChart"/>
    <dgm:cxn modelId="{334ED781-AEC5-4122-9460-141BF6E5B095}" type="presParOf" srcId="{00D75637-9FF8-4163-9DDB-3F2268FCE981}" destId="{7F4ED22B-6CEC-47CB-A4DB-4521B8F94952}" srcOrd="13" destOrd="0" presId="urn:microsoft.com/office/officeart/2008/layout/NameandTitleOrganizationalChart"/>
    <dgm:cxn modelId="{84D68BC6-BAF0-44D9-B701-3CA8B25CC3FA}" type="presParOf" srcId="{7F4ED22B-6CEC-47CB-A4DB-4521B8F94952}" destId="{FBE8434E-BBC4-45F9-A169-F446C9CAF249}" srcOrd="0" destOrd="0" presId="urn:microsoft.com/office/officeart/2008/layout/NameandTitleOrganizationalChart"/>
    <dgm:cxn modelId="{08D49C44-3B06-4D43-BF85-7EAEB5524C70}" type="presParOf" srcId="{FBE8434E-BBC4-45F9-A169-F446C9CAF249}" destId="{022FC659-DC77-4493-BAFB-F7AF80B7A3AF}" srcOrd="0" destOrd="0" presId="urn:microsoft.com/office/officeart/2008/layout/NameandTitleOrganizationalChart"/>
    <dgm:cxn modelId="{12D989F3-FF09-4288-9D0F-873985664E6E}" type="presParOf" srcId="{FBE8434E-BBC4-45F9-A169-F446C9CAF249}" destId="{1C92772D-BFC2-4211-927C-6FCC6BE2B538}" srcOrd="1" destOrd="0" presId="urn:microsoft.com/office/officeart/2008/layout/NameandTitleOrganizationalChart"/>
    <dgm:cxn modelId="{ECA15C98-4CAA-4599-A5BC-8EA9B4C481E2}" type="presParOf" srcId="{FBE8434E-BBC4-45F9-A169-F446C9CAF249}" destId="{AC9AD1E6-8703-4236-9F92-654873A3D1C5}" srcOrd="2" destOrd="0" presId="urn:microsoft.com/office/officeart/2008/layout/NameandTitleOrganizationalChart"/>
    <dgm:cxn modelId="{4705BD34-2DEB-4F67-BCD6-29EAFF41A20B}" type="presParOf" srcId="{7F4ED22B-6CEC-47CB-A4DB-4521B8F94952}" destId="{43E1909D-41B1-4407-9CF5-C1A910042253}" srcOrd="1" destOrd="0" presId="urn:microsoft.com/office/officeart/2008/layout/NameandTitleOrganizationalChart"/>
    <dgm:cxn modelId="{CE4FFA45-A5AC-4C0C-8E62-8BFE6166CAED}" type="presParOf" srcId="{7F4ED22B-6CEC-47CB-A4DB-4521B8F94952}" destId="{1A8E109C-D58A-4D1E-B6F1-0D7AFBDC3FA0}" srcOrd="2" destOrd="0" presId="urn:microsoft.com/office/officeart/2008/layout/NameandTitleOrganizationalChart"/>
    <dgm:cxn modelId="{D14961AB-4F04-4CB3-9D7E-D097134A01E0}" type="presParOf" srcId="{00D75637-9FF8-4163-9DDB-3F2268FCE981}" destId="{FDC30B26-4F9D-4A1A-8312-661D79EB78C9}" srcOrd="14" destOrd="0" presId="urn:microsoft.com/office/officeart/2008/layout/NameandTitleOrganizationalChart"/>
    <dgm:cxn modelId="{AAEBE586-97D8-4AA2-83D2-F556A48743E8}" type="presParOf" srcId="{00D75637-9FF8-4163-9DDB-3F2268FCE981}" destId="{2825CAAC-E145-4A2C-97A4-99F954C31994}" srcOrd="15" destOrd="0" presId="urn:microsoft.com/office/officeart/2008/layout/NameandTitleOrganizationalChart"/>
    <dgm:cxn modelId="{BB72E998-4C63-4392-85AE-3F5DBB0FF822}" type="presParOf" srcId="{2825CAAC-E145-4A2C-97A4-99F954C31994}" destId="{C0A4118D-9797-4AF1-BFF8-A1B3EF86E16F}" srcOrd="0" destOrd="0" presId="urn:microsoft.com/office/officeart/2008/layout/NameandTitleOrganizationalChart"/>
    <dgm:cxn modelId="{541B1CBA-F845-4EA9-8A0E-1A4D8FC79882}" type="presParOf" srcId="{C0A4118D-9797-4AF1-BFF8-A1B3EF86E16F}" destId="{8CBDF9E9-EE71-4B0D-A6D9-EF6E89FCC5A8}" srcOrd="0" destOrd="0" presId="urn:microsoft.com/office/officeart/2008/layout/NameandTitleOrganizationalChart"/>
    <dgm:cxn modelId="{2F3B4F06-F42E-439A-BC50-8DBF91672622}" type="presParOf" srcId="{C0A4118D-9797-4AF1-BFF8-A1B3EF86E16F}" destId="{4DCBAA63-C1E6-41FF-B6A3-BBCEC99018C4}" srcOrd="1" destOrd="0" presId="urn:microsoft.com/office/officeart/2008/layout/NameandTitleOrganizationalChart"/>
    <dgm:cxn modelId="{C597DAA1-03CF-4CCA-96B8-315ECD60D2FF}" type="presParOf" srcId="{C0A4118D-9797-4AF1-BFF8-A1B3EF86E16F}" destId="{450C64F8-1D8B-4F4D-B957-BE8684094136}" srcOrd="2" destOrd="0" presId="urn:microsoft.com/office/officeart/2008/layout/NameandTitleOrganizationalChart"/>
    <dgm:cxn modelId="{8F91D33F-8E89-4120-B990-99F41D4373DB}" type="presParOf" srcId="{2825CAAC-E145-4A2C-97A4-99F954C31994}" destId="{00734003-09A4-458F-AD63-A8AC5B4F565F}" srcOrd="1" destOrd="0" presId="urn:microsoft.com/office/officeart/2008/layout/NameandTitleOrganizationalChart"/>
    <dgm:cxn modelId="{CDD94E6E-3ABC-49CD-BBC9-40997BD538B3}" type="presParOf" srcId="{2825CAAC-E145-4A2C-97A4-99F954C31994}" destId="{F28ECEA1-8255-4EFE-8144-07D76D364F1A}" srcOrd="2" destOrd="0" presId="urn:microsoft.com/office/officeart/2008/layout/NameandTitleOrganizationalChart"/>
    <dgm:cxn modelId="{D89E5B2B-8763-4EF5-93FA-8C27C4FF5151}" type="presParOf" srcId="{DB0E1BAA-CC1F-43BA-9BBD-9602C21296BA}" destId="{5838EE73-7508-42DD-9B52-5C1863675ED6}" srcOrd="2" destOrd="0" presId="urn:microsoft.com/office/officeart/2008/layout/NameandTitleOrganizationalChart"/>
    <dgm:cxn modelId="{22985584-9E17-4C80-9155-1C2141C563F8}" type="presParOf" srcId="{B1BA3E71-395C-44BF-A960-2091902CBD15}" destId="{29B74008-68A7-4332-B26D-C120FC7B9761}" srcOrd="2" destOrd="0" presId="urn:microsoft.com/office/officeart/2008/layout/NameandTitleOrganizationalChart"/>
    <dgm:cxn modelId="{2BD3A73F-8CBF-4849-A74A-477ECE663297}" type="presParOf" srcId="{B1BA3E71-395C-44BF-A960-2091902CBD15}" destId="{4BADF81F-ACB1-4526-A365-9DECEB960BFA}" srcOrd="3" destOrd="0" presId="urn:microsoft.com/office/officeart/2008/layout/NameandTitleOrganizationalChart"/>
    <dgm:cxn modelId="{0972B6F8-4555-4EFD-BB26-03DD81A29C1F}" type="presParOf" srcId="{4BADF81F-ACB1-4526-A365-9DECEB960BFA}" destId="{6B8CEB64-71CB-4DC3-A2A9-DE45398EB126}" srcOrd="0" destOrd="0" presId="urn:microsoft.com/office/officeart/2008/layout/NameandTitleOrganizationalChart"/>
    <dgm:cxn modelId="{FA082593-7ADD-4406-9FBB-C3788A7A0C9A}" type="presParOf" srcId="{6B8CEB64-71CB-4DC3-A2A9-DE45398EB126}" destId="{7D8ECFA8-70DB-4EC8-A819-BB233435B843}" srcOrd="0" destOrd="0" presId="urn:microsoft.com/office/officeart/2008/layout/NameandTitleOrganizationalChart"/>
    <dgm:cxn modelId="{077578D5-1675-453F-81EF-CCB837E7990F}" type="presParOf" srcId="{6B8CEB64-71CB-4DC3-A2A9-DE45398EB126}" destId="{7DFD0629-D3C5-48FF-9D29-8BDD66AE7CEE}" srcOrd="1" destOrd="0" presId="urn:microsoft.com/office/officeart/2008/layout/NameandTitleOrganizationalChart"/>
    <dgm:cxn modelId="{C4CCA3B7-4CA8-44EF-90F7-B49121A2616D}" type="presParOf" srcId="{6B8CEB64-71CB-4DC3-A2A9-DE45398EB126}" destId="{40DA5657-7AC1-4EFA-95B6-BE80DBC75090}" srcOrd="2" destOrd="0" presId="urn:microsoft.com/office/officeart/2008/layout/NameandTitleOrganizationalChart"/>
    <dgm:cxn modelId="{B47C866F-7319-4F7E-B3F7-769CEB8ADD04}" type="presParOf" srcId="{4BADF81F-ACB1-4526-A365-9DECEB960BFA}" destId="{FA89D0C8-D5B2-4C3C-8C07-3D69FE6A137E}" srcOrd="1" destOrd="0" presId="urn:microsoft.com/office/officeart/2008/layout/NameandTitleOrganizationalChart"/>
    <dgm:cxn modelId="{587EA141-BA2E-42BE-861B-C092F263588F}" type="presParOf" srcId="{4BADF81F-ACB1-4526-A365-9DECEB960BFA}" destId="{8A91B396-AA2B-43D3-87DA-06ECE6C16A1E}" srcOrd="2" destOrd="0" presId="urn:microsoft.com/office/officeart/2008/layout/NameandTitleOrganizationalChart"/>
    <dgm:cxn modelId="{A813C214-A6C7-4760-990E-FA35CF1F6999}" type="presParOf" srcId="{D986D597-85D9-4390-82F2-0751DBDBDC4C}" destId="{7E6F2256-957D-4914-84C6-9D05A5E16F0A}"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016344-4A31-4679-AAA6-9ECDBBDBDEDE}"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EBEEC14F-D539-4714-BD8D-63E519908498}">
      <dgm:prSet phldrT="[Text]" custT="1"/>
      <dgm:spPr/>
      <dgm:t>
        <a:bodyPr/>
        <a:lstStyle/>
        <a:p>
          <a:r>
            <a:rPr lang="en-US" sz="2800" b="1" dirty="0"/>
            <a:t>Core</a:t>
          </a:r>
          <a:br>
            <a:rPr lang="en-US" sz="2800" b="1" dirty="0"/>
          </a:br>
          <a:r>
            <a:rPr lang="en-US" sz="2800" b="1" dirty="0"/>
            <a:t>Programs</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pt>
    <dgm:pt modelId="{4E1846FE-A65E-4C16-AEFE-C3333C132633}">
      <dgm:prSet phldrT="[Text]" custT="1"/>
      <dgm:spPr/>
      <dgm:t>
        <a:bodyPr/>
        <a:lstStyle/>
        <a:p>
          <a:r>
            <a:rPr lang="en-US" sz="2800" b="1" dirty="0"/>
            <a:t>Public-Private Partnerships</a:t>
          </a:r>
        </a:p>
      </dgm:t>
    </dgm:pt>
    <dgm:pt modelId="{9D0B2BDB-FB1A-4EE8-A021-8E28F9380018}" type="parTrans" cxnId="{A1FC7840-8ECA-4671-9544-C3A4DAC7D560}">
      <dgm:prSet/>
      <dgm:spPr/>
      <dgm:t>
        <a:bodyPr/>
        <a:lstStyle/>
        <a:p>
          <a:endParaRPr lang="en-US"/>
        </a:p>
      </dgm:t>
    </dgm:pt>
    <dgm:pt modelId="{FC2A7DBE-8D9E-4C1F-A868-5BB68C62B25F}" type="sibTrans" cxnId="{A1FC7840-8ECA-4671-9544-C3A4DAC7D560}">
      <dgm:prSet/>
      <dgm:spPr/>
      <dgm:t>
        <a:bodyPr/>
        <a:lstStyle/>
        <a:p>
          <a:endParaRPr lang="en-US"/>
        </a:p>
      </dgm:t>
    </dgm:pt>
    <dgm:pt modelId="{170C2CAD-5D24-4041-B085-CFA848176C45}">
      <dgm:prSet phldrT="[Text]" custT="1"/>
      <dgm:spPr/>
      <dgm:t>
        <a:bodyPr/>
        <a:lstStyle/>
        <a:p>
          <a:r>
            <a:rPr lang="en-US" sz="1800" dirty="0"/>
            <a:t>Run by Recreation staff, mix of volunteers and stipend positions</a:t>
          </a:r>
        </a:p>
      </dgm:t>
    </dgm:pt>
    <dgm:pt modelId="{EC991D07-4AFA-4FA0-85B5-675DAC8761E4}" type="parTrans" cxnId="{B181AF35-96EC-4C46-A889-17A3FBCB9BB9}">
      <dgm:prSet/>
      <dgm:spPr/>
      <dgm:t>
        <a:bodyPr/>
        <a:lstStyle/>
        <a:p>
          <a:endParaRPr lang="en-US"/>
        </a:p>
      </dgm:t>
    </dgm:pt>
    <dgm:pt modelId="{EE6BAA3E-924D-4815-A991-66AC28C62500}" type="sibTrans" cxnId="{B181AF35-96EC-4C46-A889-17A3FBCB9BB9}">
      <dgm:prSet/>
      <dgm:spPr/>
      <dgm:t>
        <a:bodyPr/>
        <a:lstStyle/>
        <a:p>
          <a:endParaRPr lang="en-US"/>
        </a:p>
      </dgm:t>
    </dgm:pt>
    <dgm:pt modelId="{33948491-8650-4E13-A481-0027B02F6D72}">
      <dgm:prSet phldrT="[Text]" custT="1"/>
      <dgm:spPr/>
      <dgm:t>
        <a:bodyPr/>
        <a:lstStyle/>
        <a:p>
          <a:r>
            <a:rPr lang="en-US" sz="1800" dirty="0"/>
            <a:t>Run by vendors with a 75% / 25% Split </a:t>
          </a:r>
          <a:br>
            <a:rPr lang="en-US" sz="1800" dirty="0"/>
          </a:br>
          <a:r>
            <a:rPr lang="en-US" sz="1800" dirty="0"/>
            <a:t>between the </a:t>
          </a:r>
          <a:br>
            <a:rPr lang="en-US" sz="1800" dirty="0"/>
          </a:br>
          <a:r>
            <a:rPr lang="en-US" sz="1800" dirty="0"/>
            <a:t>vendor and the town</a:t>
          </a:r>
        </a:p>
      </dgm:t>
    </dgm:pt>
    <dgm:pt modelId="{6B5D0BC4-3FB2-44A8-B30D-2C9B65A06F8F}" type="parTrans" cxnId="{E122ACB6-DB68-45D1-A9E8-341F4A74A55C}">
      <dgm:prSet/>
      <dgm:spPr/>
      <dgm:t>
        <a:bodyPr/>
        <a:lstStyle/>
        <a:p>
          <a:endParaRPr lang="en-US"/>
        </a:p>
      </dgm:t>
    </dgm:pt>
    <dgm:pt modelId="{FA7C7514-BDE9-42C9-BA74-800CB3B910D3}" type="sibTrans" cxnId="{E122ACB6-DB68-45D1-A9E8-341F4A74A55C}">
      <dgm:prSet/>
      <dgm:spPr/>
      <dgm:t>
        <a:bodyPr/>
        <a:lstStyle/>
        <a:p>
          <a:endParaRPr lang="en-US"/>
        </a:p>
      </dgm:t>
    </dgm:pt>
    <dgm:pt modelId="{2C77CA83-8437-4592-A118-7B63994D3C7D}">
      <dgm:prSet phldrT="[Text]" custT="1"/>
      <dgm:spPr/>
      <dgm:t>
        <a:bodyPr/>
        <a:lstStyle/>
        <a:p>
          <a:r>
            <a:rPr lang="en-US" sz="1800" dirty="0"/>
            <a:t>Run by Recreation </a:t>
          </a:r>
          <a:br>
            <a:rPr lang="en-US" sz="1800" dirty="0"/>
          </a:br>
          <a:r>
            <a:rPr lang="en-US" sz="1800" dirty="0"/>
            <a:t>staff and volunteers</a:t>
          </a:r>
        </a:p>
      </dgm:t>
    </dgm:pt>
    <dgm:pt modelId="{17FDDD96-8AD2-4773-A62B-78FEF07D642D}" type="parTrans" cxnId="{D963D2E3-8177-4F44-B6A4-CAC4C927B4D8}">
      <dgm:prSet/>
      <dgm:spPr/>
      <dgm:t>
        <a:bodyPr/>
        <a:lstStyle/>
        <a:p>
          <a:endParaRPr lang="en-US"/>
        </a:p>
      </dgm:t>
    </dgm:pt>
    <dgm:pt modelId="{5AEAD001-52ED-4637-8492-798ED592AD4E}" type="sibTrans" cxnId="{D963D2E3-8177-4F44-B6A4-CAC4C927B4D8}">
      <dgm:prSet/>
      <dgm:spPr/>
      <dgm:t>
        <a:bodyPr/>
        <a:lstStyle/>
        <a:p>
          <a:endParaRPr lang="en-US"/>
        </a:p>
      </dgm:t>
    </dgm:pt>
    <dgm:pt modelId="{9610350F-B7F5-47C6-A50D-0740B7E91812}">
      <dgm:prSet phldrT="[Text]" custT="1"/>
      <dgm:spPr/>
      <dgm:t>
        <a:bodyPr/>
        <a:lstStyle/>
        <a:p>
          <a:r>
            <a:rPr lang="en-US" sz="2800" b="1" dirty="0"/>
            <a:t>Special </a:t>
          </a:r>
          <a:br>
            <a:rPr lang="en-US" sz="2800" b="1" dirty="0"/>
          </a:br>
          <a:r>
            <a:rPr lang="en-US" sz="2800" b="1" dirty="0"/>
            <a:t>Events</a:t>
          </a:r>
        </a:p>
      </dgm:t>
    </dgm:pt>
    <dgm:pt modelId="{EEFCE1FF-6DB5-41E6-B25B-9CBDE383DDAA}" type="parTrans" cxnId="{F7D623BF-C5AA-4ADC-A91D-AE1A62EFFEF2}">
      <dgm:prSet/>
      <dgm:spPr/>
      <dgm:t>
        <a:bodyPr/>
        <a:lstStyle/>
        <a:p>
          <a:endParaRPr lang="en-US"/>
        </a:p>
      </dgm:t>
    </dgm:pt>
    <dgm:pt modelId="{791BEBDA-8E53-4AF0-9B99-5EA28EF9D7CD}" type="sibTrans" cxnId="{F7D623BF-C5AA-4ADC-A91D-AE1A62EFFEF2}">
      <dgm:prSet/>
      <dgm:spPr/>
      <dgm:t>
        <a:bodyPr/>
        <a:lstStyle/>
        <a:p>
          <a:endParaRPr lang="en-US"/>
        </a:p>
      </dgm:t>
    </dgm:pt>
    <dgm:pt modelId="{17CAA38E-182A-417D-A9C8-FA5E76859980}">
      <dgm:prSet phldrT="[Text]" custT="1"/>
      <dgm:spPr/>
      <dgm:t>
        <a:bodyPr/>
        <a:lstStyle/>
        <a:p>
          <a:r>
            <a:rPr lang="en-US" sz="2800" b="1" dirty="0"/>
            <a:t>Facility Rentals</a:t>
          </a:r>
          <a:endParaRPr lang="en-US" sz="2800" dirty="0"/>
        </a:p>
      </dgm:t>
    </dgm:pt>
    <dgm:pt modelId="{4ACD1932-F47A-4516-95DC-328207B6302C}" type="parTrans" cxnId="{3081E282-F781-4AF5-9376-0DAA6339F9AB}">
      <dgm:prSet/>
      <dgm:spPr/>
      <dgm:t>
        <a:bodyPr/>
        <a:lstStyle/>
        <a:p>
          <a:endParaRPr lang="en-US"/>
        </a:p>
      </dgm:t>
    </dgm:pt>
    <dgm:pt modelId="{7D4ABAA5-76C1-4E76-B201-7289BACC27D4}" type="sibTrans" cxnId="{3081E282-F781-4AF5-9376-0DAA6339F9AB}">
      <dgm:prSet/>
      <dgm:spPr/>
      <dgm:t>
        <a:bodyPr/>
        <a:lstStyle/>
        <a:p>
          <a:endParaRPr lang="en-US"/>
        </a:p>
      </dgm:t>
    </dgm:pt>
    <dgm:pt modelId="{B8CE360F-5857-4FB9-B8F8-E091270955F4}">
      <dgm:prSet phldrT="[Text]" custT="1"/>
      <dgm:spPr/>
      <dgm:t>
        <a:bodyPr/>
        <a:lstStyle/>
        <a:p>
          <a:r>
            <a:rPr lang="en-US" sz="1800" b="0" dirty="0"/>
            <a:t>No staff – rental of indoor and outdoor recreation facilities</a:t>
          </a:r>
        </a:p>
      </dgm:t>
    </dgm:pt>
    <dgm:pt modelId="{52CC97B5-6EDE-489A-AC49-A9B6A15176D1}" type="parTrans" cxnId="{A7AA72BC-6EA8-4AD0-A28B-EC2E97E2B4E1}">
      <dgm:prSet/>
      <dgm:spPr/>
      <dgm:t>
        <a:bodyPr/>
        <a:lstStyle/>
        <a:p>
          <a:endParaRPr lang="en-US"/>
        </a:p>
      </dgm:t>
    </dgm:pt>
    <dgm:pt modelId="{B67BE0D6-0AFD-4DD9-AAD5-A683F61A1EB6}" type="sibTrans" cxnId="{A7AA72BC-6EA8-4AD0-A28B-EC2E97E2B4E1}">
      <dgm:prSet/>
      <dgm:spPr/>
      <dgm:t>
        <a:bodyPr/>
        <a:lstStyle/>
        <a:p>
          <a:endParaRPr lang="en-US"/>
        </a:p>
      </dgm:t>
    </dgm:pt>
    <dgm:pt modelId="{B9A670D3-F96A-4C9E-BC0F-B972A2446602}" type="pres">
      <dgm:prSet presAssocID="{C2016344-4A31-4679-AAA6-9ECDBBDBDEDE}" presName="hierChild1" presStyleCnt="0">
        <dgm:presLayoutVars>
          <dgm:orgChart val="1"/>
          <dgm:chPref val="1"/>
          <dgm:dir/>
          <dgm:animOne val="branch"/>
          <dgm:animLvl val="lvl"/>
          <dgm:resizeHandles/>
        </dgm:presLayoutVars>
      </dgm:prSet>
      <dgm:spPr/>
    </dgm:pt>
    <dgm:pt modelId="{BEA3CC21-A7FA-40A7-83AE-7E9C015C648D}" type="pres">
      <dgm:prSet presAssocID="{EBEEC14F-D539-4714-BD8D-63E519908498}" presName="hierRoot1" presStyleCnt="0">
        <dgm:presLayoutVars>
          <dgm:hierBranch val="init"/>
        </dgm:presLayoutVars>
      </dgm:prSet>
      <dgm:spPr/>
    </dgm:pt>
    <dgm:pt modelId="{E529899D-491B-4D45-81F6-F746A1906D8B}" type="pres">
      <dgm:prSet presAssocID="{EBEEC14F-D539-4714-BD8D-63E519908498}" presName="rootComposite1" presStyleCnt="0"/>
      <dgm:spPr/>
    </dgm:pt>
    <dgm:pt modelId="{2649BC0C-7449-46FB-A6AD-C6EFD900B673}" type="pres">
      <dgm:prSet presAssocID="{EBEEC14F-D539-4714-BD8D-63E519908498}" presName="rootText1" presStyleLbl="node0" presStyleIdx="0" presStyleCnt="4">
        <dgm:presLayoutVars>
          <dgm:chPref val="3"/>
        </dgm:presLayoutVars>
      </dgm:prSet>
      <dgm:spPr/>
    </dgm:pt>
    <dgm:pt modelId="{9FE88C89-2403-4890-8261-679B8E109B6B}" type="pres">
      <dgm:prSet presAssocID="{EBEEC14F-D539-4714-BD8D-63E519908498}" presName="rootConnector1" presStyleLbl="node1" presStyleIdx="0" presStyleCnt="0"/>
      <dgm:spPr/>
    </dgm:pt>
    <dgm:pt modelId="{511F3D2B-A4D8-43FF-8085-6A89CD8A6510}" type="pres">
      <dgm:prSet presAssocID="{EBEEC14F-D539-4714-BD8D-63E519908498}" presName="hierChild2" presStyleCnt="0"/>
      <dgm:spPr/>
    </dgm:pt>
    <dgm:pt modelId="{A1E87D56-C264-4D52-B009-EC2FD992FF5E}" type="pres">
      <dgm:prSet presAssocID="{EC991D07-4AFA-4FA0-85B5-675DAC8761E4}" presName="Name37" presStyleLbl="parChTrans1D2" presStyleIdx="0" presStyleCnt="4"/>
      <dgm:spPr/>
    </dgm:pt>
    <dgm:pt modelId="{251E53C1-CEB8-409C-9C0C-A72D3D654F9C}" type="pres">
      <dgm:prSet presAssocID="{170C2CAD-5D24-4041-B085-CFA848176C45}" presName="hierRoot2" presStyleCnt="0">
        <dgm:presLayoutVars>
          <dgm:hierBranch val="init"/>
        </dgm:presLayoutVars>
      </dgm:prSet>
      <dgm:spPr/>
    </dgm:pt>
    <dgm:pt modelId="{74E3F830-EFBD-454B-B970-4293792EF6E9}" type="pres">
      <dgm:prSet presAssocID="{170C2CAD-5D24-4041-B085-CFA848176C45}" presName="rootComposite" presStyleCnt="0"/>
      <dgm:spPr/>
    </dgm:pt>
    <dgm:pt modelId="{1AC07CD1-9DD9-4730-8EEF-BB9ABAB4DD7E}" type="pres">
      <dgm:prSet presAssocID="{170C2CAD-5D24-4041-B085-CFA848176C45}" presName="rootText" presStyleLbl="node2" presStyleIdx="0" presStyleCnt="4">
        <dgm:presLayoutVars>
          <dgm:chPref val="3"/>
        </dgm:presLayoutVars>
      </dgm:prSet>
      <dgm:spPr/>
    </dgm:pt>
    <dgm:pt modelId="{83049523-3A6B-4759-94F7-126D3BCE0C16}" type="pres">
      <dgm:prSet presAssocID="{170C2CAD-5D24-4041-B085-CFA848176C45}" presName="rootConnector" presStyleLbl="node2" presStyleIdx="0" presStyleCnt="4"/>
      <dgm:spPr/>
    </dgm:pt>
    <dgm:pt modelId="{56DBF51C-2375-4A87-8716-FD5350561EE2}" type="pres">
      <dgm:prSet presAssocID="{170C2CAD-5D24-4041-B085-CFA848176C45}" presName="hierChild4" presStyleCnt="0"/>
      <dgm:spPr/>
    </dgm:pt>
    <dgm:pt modelId="{884F3BAC-91D7-4CA4-8769-9A15F088B722}" type="pres">
      <dgm:prSet presAssocID="{170C2CAD-5D24-4041-B085-CFA848176C45}" presName="hierChild5" presStyleCnt="0"/>
      <dgm:spPr/>
    </dgm:pt>
    <dgm:pt modelId="{83474F99-FA9B-49B7-828D-07453AC1E74B}" type="pres">
      <dgm:prSet presAssocID="{EBEEC14F-D539-4714-BD8D-63E519908498}" presName="hierChild3" presStyleCnt="0"/>
      <dgm:spPr/>
    </dgm:pt>
    <dgm:pt modelId="{58A85224-F663-41BE-B2BC-8A66E0E2AD31}" type="pres">
      <dgm:prSet presAssocID="{4E1846FE-A65E-4C16-AEFE-C3333C132633}" presName="hierRoot1" presStyleCnt="0">
        <dgm:presLayoutVars>
          <dgm:hierBranch val="init"/>
        </dgm:presLayoutVars>
      </dgm:prSet>
      <dgm:spPr/>
    </dgm:pt>
    <dgm:pt modelId="{5A7885F9-6FBC-4AE7-8534-AB197D5CAC69}" type="pres">
      <dgm:prSet presAssocID="{4E1846FE-A65E-4C16-AEFE-C3333C132633}" presName="rootComposite1" presStyleCnt="0"/>
      <dgm:spPr/>
    </dgm:pt>
    <dgm:pt modelId="{3C9FE008-4F99-431E-BBB9-E37D6ADA6488}" type="pres">
      <dgm:prSet presAssocID="{4E1846FE-A65E-4C16-AEFE-C3333C132633}" presName="rootText1" presStyleLbl="node0" presStyleIdx="1" presStyleCnt="4">
        <dgm:presLayoutVars>
          <dgm:chPref val="3"/>
        </dgm:presLayoutVars>
      </dgm:prSet>
      <dgm:spPr/>
    </dgm:pt>
    <dgm:pt modelId="{97532F47-0C0F-4F2D-908B-E27C514744F8}" type="pres">
      <dgm:prSet presAssocID="{4E1846FE-A65E-4C16-AEFE-C3333C132633}" presName="rootConnector1" presStyleLbl="node1" presStyleIdx="0" presStyleCnt="0"/>
      <dgm:spPr/>
    </dgm:pt>
    <dgm:pt modelId="{0D9C251E-E467-4B4A-9327-58E5A4A85AC5}" type="pres">
      <dgm:prSet presAssocID="{4E1846FE-A65E-4C16-AEFE-C3333C132633}" presName="hierChild2" presStyleCnt="0"/>
      <dgm:spPr/>
    </dgm:pt>
    <dgm:pt modelId="{B592CF80-0118-47C2-825C-1350B5D7D570}" type="pres">
      <dgm:prSet presAssocID="{6B5D0BC4-3FB2-44A8-B30D-2C9B65A06F8F}" presName="Name37" presStyleLbl="parChTrans1D2" presStyleIdx="1" presStyleCnt="4"/>
      <dgm:spPr/>
    </dgm:pt>
    <dgm:pt modelId="{7BC028F7-FD1C-42F0-81A6-0F9102FF88CB}" type="pres">
      <dgm:prSet presAssocID="{33948491-8650-4E13-A481-0027B02F6D72}" presName="hierRoot2" presStyleCnt="0">
        <dgm:presLayoutVars>
          <dgm:hierBranch val="init"/>
        </dgm:presLayoutVars>
      </dgm:prSet>
      <dgm:spPr/>
    </dgm:pt>
    <dgm:pt modelId="{A6FAC555-6574-493A-9312-EF914EA69343}" type="pres">
      <dgm:prSet presAssocID="{33948491-8650-4E13-A481-0027B02F6D72}" presName="rootComposite" presStyleCnt="0"/>
      <dgm:spPr/>
    </dgm:pt>
    <dgm:pt modelId="{052B06A7-0703-4B5E-80ED-D42F3D684504}" type="pres">
      <dgm:prSet presAssocID="{33948491-8650-4E13-A481-0027B02F6D72}" presName="rootText" presStyleLbl="node2" presStyleIdx="1" presStyleCnt="4">
        <dgm:presLayoutVars>
          <dgm:chPref val="3"/>
        </dgm:presLayoutVars>
      </dgm:prSet>
      <dgm:spPr/>
    </dgm:pt>
    <dgm:pt modelId="{628FA81A-1922-4DF9-BC7A-0E9501C355CF}" type="pres">
      <dgm:prSet presAssocID="{33948491-8650-4E13-A481-0027B02F6D72}" presName="rootConnector" presStyleLbl="node2" presStyleIdx="1" presStyleCnt="4"/>
      <dgm:spPr/>
    </dgm:pt>
    <dgm:pt modelId="{5C5071BB-CCB6-4A21-BC88-692B3BA6C599}" type="pres">
      <dgm:prSet presAssocID="{33948491-8650-4E13-A481-0027B02F6D72}" presName="hierChild4" presStyleCnt="0"/>
      <dgm:spPr/>
    </dgm:pt>
    <dgm:pt modelId="{306E06ED-C7E5-49E7-8B0B-32202BC228E2}" type="pres">
      <dgm:prSet presAssocID="{33948491-8650-4E13-A481-0027B02F6D72}" presName="hierChild5" presStyleCnt="0"/>
      <dgm:spPr/>
    </dgm:pt>
    <dgm:pt modelId="{108EC0BF-F05B-4185-80DB-7F12D99148D4}" type="pres">
      <dgm:prSet presAssocID="{4E1846FE-A65E-4C16-AEFE-C3333C132633}" presName="hierChild3" presStyleCnt="0"/>
      <dgm:spPr/>
    </dgm:pt>
    <dgm:pt modelId="{CE181A8D-A941-46D2-AFD5-83060D08EC2C}" type="pres">
      <dgm:prSet presAssocID="{9610350F-B7F5-47C6-A50D-0740B7E91812}" presName="hierRoot1" presStyleCnt="0">
        <dgm:presLayoutVars>
          <dgm:hierBranch val="init"/>
        </dgm:presLayoutVars>
      </dgm:prSet>
      <dgm:spPr/>
    </dgm:pt>
    <dgm:pt modelId="{064D11A3-80FB-4739-AA07-7F9FB21115AF}" type="pres">
      <dgm:prSet presAssocID="{9610350F-B7F5-47C6-A50D-0740B7E91812}" presName="rootComposite1" presStyleCnt="0"/>
      <dgm:spPr/>
    </dgm:pt>
    <dgm:pt modelId="{2870B700-FF29-402C-9E4C-EC012911B4EE}" type="pres">
      <dgm:prSet presAssocID="{9610350F-B7F5-47C6-A50D-0740B7E91812}" presName="rootText1" presStyleLbl="node0" presStyleIdx="2" presStyleCnt="4">
        <dgm:presLayoutVars>
          <dgm:chPref val="3"/>
        </dgm:presLayoutVars>
      </dgm:prSet>
      <dgm:spPr/>
    </dgm:pt>
    <dgm:pt modelId="{61EFC87B-0A7D-4969-9E89-BFCCD60C635A}" type="pres">
      <dgm:prSet presAssocID="{9610350F-B7F5-47C6-A50D-0740B7E91812}" presName="rootConnector1" presStyleLbl="node1" presStyleIdx="0" presStyleCnt="0"/>
      <dgm:spPr/>
    </dgm:pt>
    <dgm:pt modelId="{6665D73C-6135-4C5E-BD05-F018FFDE32FA}" type="pres">
      <dgm:prSet presAssocID="{9610350F-B7F5-47C6-A50D-0740B7E91812}" presName="hierChild2" presStyleCnt="0"/>
      <dgm:spPr/>
    </dgm:pt>
    <dgm:pt modelId="{CEC6F22A-2852-40E6-87AA-1FADC9E2B099}" type="pres">
      <dgm:prSet presAssocID="{17FDDD96-8AD2-4773-A62B-78FEF07D642D}" presName="Name37" presStyleLbl="parChTrans1D2" presStyleIdx="2" presStyleCnt="4"/>
      <dgm:spPr/>
    </dgm:pt>
    <dgm:pt modelId="{B20BB4F0-F007-4821-A186-2ECBFFFFABA4}" type="pres">
      <dgm:prSet presAssocID="{2C77CA83-8437-4592-A118-7B63994D3C7D}" presName="hierRoot2" presStyleCnt="0">
        <dgm:presLayoutVars>
          <dgm:hierBranch val="init"/>
        </dgm:presLayoutVars>
      </dgm:prSet>
      <dgm:spPr/>
    </dgm:pt>
    <dgm:pt modelId="{56BD0139-5CD7-4097-9EC9-9A2E206C2885}" type="pres">
      <dgm:prSet presAssocID="{2C77CA83-8437-4592-A118-7B63994D3C7D}" presName="rootComposite" presStyleCnt="0"/>
      <dgm:spPr/>
    </dgm:pt>
    <dgm:pt modelId="{BD506937-7917-4009-9377-C04D6E8F87C8}" type="pres">
      <dgm:prSet presAssocID="{2C77CA83-8437-4592-A118-7B63994D3C7D}" presName="rootText" presStyleLbl="node2" presStyleIdx="2" presStyleCnt="4">
        <dgm:presLayoutVars>
          <dgm:chPref val="3"/>
        </dgm:presLayoutVars>
      </dgm:prSet>
      <dgm:spPr/>
    </dgm:pt>
    <dgm:pt modelId="{766DCEFD-D1C8-4DAE-BE62-97432E76AB14}" type="pres">
      <dgm:prSet presAssocID="{2C77CA83-8437-4592-A118-7B63994D3C7D}" presName="rootConnector" presStyleLbl="node2" presStyleIdx="2" presStyleCnt="4"/>
      <dgm:spPr/>
    </dgm:pt>
    <dgm:pt modelId="{C8A0F2F7-586A-4070-B555-F14AF6BB152C}" type="pres">
      <dgm:prSet presAssocID="{2C77CA83-8437-4592-A118-7B63994D3C7D}" presName="hierChild4" presStyleCnt="0"/>
      <dgm:spPr/>
    </dgm:pt>
    <dgm:pt modelId="{3B57142D-9291-4C5A-844F-3B94088060AA}" type="pres">
      <dgm:prSet presAssocID="{2C77CA83-8437-4592-A118-7B63994D3C7D}" presName="hierChild5" presStyleCnt="0"/>
      <dgm:spPr/>
    </dgm:pt>
    <dgm:pt modelId="{290036A2-5056-45EE-95E8-52F20E5B45F8}" type="pres">
      <dgm:prSet presAssocID="{9610350F-B7F5-47C6-A50D-0740B7E91812}" presName="hierChild3" presStyleCnt="0"/>
      <dgm:spPr/>
    </dgm:pt>
    <dgm:pt modelId="{1F1268A6-D2A4-4508-9AC1-D198F5123772}" type="pres">
      <dgm:prSet presAssocID="{17CAA38E-182A-417D-A9C8-FA5E76859980}" presName="hierRoot1" presStyleCnt="0">
        <dgm:presLayoutVars>
          <dgm:hierBranch val="init"/>
        </dgm:presLayoutVars>
      </dgm:prSet>
      <dgm:spPr/>
    </dgm:pt>
    <dgm:pt modelId="{BE9975B8-9478-4232-AB47-D5F81674203F}" type="pres">
      <dgm:prSet presAssocID="{17CAA38E-182A-417D-A9C8-FA5E76859980}" presName="rootComposite1" presStyleCnt="0"/>
      <dgm:spPr/>
    </dgm:pt>
    <dgm:pt modelId="{A959A392-1D38-4765-A5BF-4119B87554B0}" type="pres">
      <dgm:prSet presAssocID="{17CAA38E-182A-417D-A9C8-FA5E76859980}" presName="rootText1" presStyleLbl="node0" presStyleIdx="3" presStyleCnt="4">
        <dgm:presLayoutVars>
          <dgm:chPref val="3"/>
        </dgm:presLayoutVars>
      </dgm:prSet>
      <dgm:spPr/>
    </dgm:pt>
    <dgm:pt modelId="{18B7F631-2375-45E1-8345-86728426D068}" type="pres">
      <dgm:prSet presAssocID="{17CAA38E-182A-417D-A9C8-FA5E76859980}" presName="rootConnector1" presStyleLbl="node1" presStyleIdx="0" presStyleCnt="0"/>
      <dgm:spPr/>
    </dgm:pt>
    <dgm:pt modelId="{BFFF050F-0E53-426E-BE33-CAB4140D27E7}" type="pres">
      <dgm:prSet presAssocID="{17CAA38E-182A-417D-A9C8-FA5E76859980}" presName="hierChild2" presStyleCnt="0"/>
      <dgm:spPr/>
    </dgm:pt>
    <dgm:pt modelId="{A20814A3-BEF4-4EAA-9128-B2A14C6310D6}" type="pres">
      <dgm:prSet presAssocID="{52CC97B5-6EDE-489A-AC49-A9B6A15176D1}" presName="Name37" presStyleLbl="parChTrans1D2" presStyleIdx="3" presStyleCnt="4"/>
      <dgm:spPr/>
    </dgm:pt>
    <dgm:pt modelId="{0D2177B7-2BE5-4CD5-815A-F485D778D1D0}" type="pres">
      <dgm:prSet presAssocID="{B8CE360F-5857-4FB9-B8F8-E091270955F4}" presName="hierRoot2" presStyleCnt="0">
        <dgm:presLayoutVars>
          <dgm:hierBranch val="init"/>
        </dgm:presLayoutVars>
      </dgm:prSet>
      <dgm:spPr/>
    </dgm:pt>
    <dgm:pt modelId="{B82FA8FD-157B-4AFB-BB9E-9BDE1DF39908}" type="pres">
      <dgm:prSet presAssocID="{B8CE360F-5857-4FB9-B8F8-E091270955F4}" presName="rootComposite" presStyleCnt="0"/>
      <dgm:spPr/>
    </dgm:pt>
    <dgm:pt modelId="{4DDF6B56-4B9A-41D1-8214-04B0431A4177}" type="pres">
      <dgm:prSet presAssocID="{B8CE360F-5857-4FB9-B8F8-E091270955F4}" presName="rootText" presStyleLbl="node2" presStyleIdx="3" presStyleCnt="4">
        <dgm:presLayoutVars>
          <dgm:chPref val="3"/>
        </dgm:presLayoutVars>
      </dgm:prSet>
      <dgm:spPr/>
    </dgm:pt>
    <dgm:pt modelId="{CE373FB2-901E-4ED3-8C32-A2AE772D3DF2}" type="pres">
      <dgm:prSet presAssocID="{B8CE360F-5857-4FB9-B8F8-E091270955F4}" presName="rootConnector" presStyleLbl="node2" presStyleIdx="3" presStyleCnt="4"/>
      <dgm:spPr/>
    </dgm:pt>
    <dgm:pt modelId="{9B87DE7B-3AAF-4853-9F94-90026CC007AF}" type="pres">
      <dgm:prSet presAssocID="{B8CE360F-5857-4FB9-B8F8-E091270955F4}" presName="hierChild4" presStyleCnt="0"/>
      <dgm:spPr/>
    </dgm:pt>
    <dgm:pt modelId="{409ECA1D-5A20-4DA6-8D29-21E1483D5779}" type="pres">
      <dgm:prSet presAssocID="{B8CE360F-5857-4FB9-B8F8-E091270955F4}" presName="hierChild5" presStyleCnt="0"/>
      <dgm:spPr/>
    </dgm:pt>
    <dgm:pt modelId="{8C3184DF-38F2-481B-A0BA-84A200B7EB05}" type="pres">
      <dgm:prSet presAssocID="{17CAA38E-182A-417D-A9C8-FA5E76859980}" presName="hierChild3" presStyleCnt="0"/>
      <dgm:spPr/>
    </dgm:pt>
  </dgm:ptLst>
  <dgm:cxnLst>
    <dgm:cxn modelId="{51DF871D-F7B4-4082-B13C-DFCE73B25EA0}" srcId="{C2016344-4A31-4679-AAA6-9ECDBBDBDEDE}" destId="{EBEEC14F-D539-4714-BD8D-63E519908498}" srcOrd="0" destOrd="0" parTransId="{158FB468-982B-47DE-8C26-80397D86A235}" sibTransId="{8B3C237F-CF21-4FF4-A905-48AC39168D05}"/>
    <dgm:cxn modelId="{ED076427-20FB-4762-A72B-2AC9818A5D73}" type="presOf" srcId="{6B5D0BC4-3FB2-44A8-B30D-2C9B65A06F8F}" destId="{B592CF80-0118-47C2-825C-1350B5D7D570}" srcOrd="0" destOrd="0" presId="urn:microsoft.com/office/officeart/2005/8/layout/orgChart1"/>
    <dgm:cxn modelId="{F28E3F28-972A-4093-9663-DECD2A1399AD}" type="presOf" srcId="{33948491-8650-4E13-A481-0027B02F6D72}" destId="{052B06A7-0703-4B5E-80ED-D42F3D684504}" srcOrd="0" destOrd="0" presId="urn:microsoft.com/office/officeart/2005/8/layout/orgChart1"/>
    <dgm:cxn modelId="{8D1B442B-9675-473D-BF1A-4A5530FDFDF0}" type="presOf" srcId="{C2016344-4A31-4679-AAA6-9ECDBBDBDEDE}" destId="{B9A670D3-F96A-4C9E-BC0F-B972A2446602}" srcOrd="0" destOrd="0" presId="urn:microsoft.com/office/officeart/2005/8/layout/orgChart1"/>
    <dgm:cxn modelId="{49670A2C-E75B-4C40-8B02-9C08D9A8E2F3}" type="presOf" srcId="{B8CE360F-5857-4FB9-B8F8-E091270955F4}" destId="{CE373FB2-901E-4ED3-8C32-A2AE772D3DF2}" srcOrd="1" destOrd="0" presId="urn:microsoft.com/office/officeart/2005/8/layout/orgChart1"/>
    <dgm:cxn modelId="{E4632330-73D5-46CE-A565-33B5387595DD}" type="presOf" srcId="{EC991D07-4AFA-4FA0-85B5-675DAC8761E4}" destId="{A1E87D56-C264-4D52-B009-EC2FD992FF5E}" srcOrd="0" destOrd="0" presId="urn:microsoft.com/office/officeart/2005/8/layout/orgChart1"/>
    <dgm:cxn modelId="{B181AF35-96EC-4C46-A889-17A3FBCB9BB9}" srcId="{EBEEC14F-D539-4714-BD8D-63E519908498}" destId="{170C2CAD-5D24-4041-B085-CFA848176C45}" srcOrd="0" destOrd="0" parTransId="{EC991D07-4AFA-4FA0-85B5-675DAC8761E4}" sibTransId="{EE6BAA3E-924D-4815-A991-66AC28C62500}"/>
    <dgm:cxn modelId="{A1FC7840-8ECA-4671-9544-C3A4DAC7D560}" srcId="{C2016344-4A31-4679-AAA6-9ECDBBDBDEDE}" destId="{4E1846FE-A65E-4C16-AEFE-C3333C132633}" srcOrd="1" destOrd="0" parTransId="{9D0B2BDB-FB1A-4EE8-A021-8E28F9380018}" sibTransId="{FC2A7DBE-8D9E-4C1F-A868-5BB68C62B25F}"/>
    <dgm:cxn modelId="{9746585E-860E-4964-B119-943E44DBC640}" type="presOf" srcId="{4E1846FE-A65E-4C16-AEFE-C3333C132633}" destId="{3C9FE008-4F99-431E-BBB9-E37D6ADA6488}" srcOrd="0" destOrd="0" presId="urn:microsoft.com/office/officeart/2005/8/layout/orgChart1"/>
    <dgm:cxn modelId="{13766364-5A66-4FE4-B84C-0F1D3BAE6502}" type="presOf" srcId="{17FDDD96-8AD2-4773-A62B-78FEF07D642D}" destId="{CEC6F22A-2852-40E6-87AA-1FADC9E2B099}" srcOrd="0" destOrd="0" presId="urn:microsoft.com/office/officeart/2005/8/layout/orgChart1"/>
    <dgm:cxn modelId="{C745C449-A0A9-4B2F-A67D-70577E558218}" type="presOf" srcId="{EBEEC14F-D539-4714-BD8D-63E519908498}" destId="{2649BC0C-7449-46FB-A6AD-C6EFD900B673}" srcOrd="0" destOrd="0" presId="urn:microsoft.com/office/officeart/2005/8/layout/orgChart1"/>
    <dgm:cxn modelId="{93BCDC55-34D1-43F4-AAB3-E3638D8CF351}" type="presOf" srcId="{170C2CAD-5D24-4041-B085-CFA848176C45}" destId="{83049523-3A6B-4759-94F7-126D3BCE0C16}" srcOrd="1" destOrd="0" presId="urn:microsoft.com/office/officeart/2005/8/layout/orgChart1"/>
    <dgm:cxn modelId="{A6828377-30E9-4ADC-ACD1-B99D1623BDAD}" type="presOf" srcId="{170C2CAD-5D24-4041-B085-CFA848176C45}" destId="{1AC07CD1-9DD9-4730-8EEF-BB9ABAB4DD7E}" srcOrd="0" destOrd="0" presId="urn:microsoft.com/office/officeart/2005/8/layout/orgChart1"/>
    <dgm:cxn modelId="{D6E4C67D-FF66-4C50-89A3-52C1EF117EE3}" type="presOf" srcId="{17CAA38E-182A-417D-A9C8-FA5E76859980}" destId="{A959A392-1D38-4765-A5BF-4119B87554B0}" srcOrd="0" destOrd="0" presId="urn:microsoft.com/office/officeart/2005/8/layout/orgChart1"/>
    <dgm:cxn modelId="{14DDF77E-7915-4D72-8E44-21014F812797}" type="presOf" srcId="{B8CE360F-5857-4FB9-B8F8-E091270955F4}" destId="{4DDF6B56-4B9A-41D1-8214-04B0431A4177}" srcOrd="0" destOrd="0" presId="urn:microsoft.com/office/officeart/2005/8/layout/orgChart1"/>
    <dgm:cxn modelId="{3081E282-F781-4AF5-9376-0DAA6339F9AB}" srcId="{C2016344-4A31-4679-AAA6-9ECDBBDBDEDE}" destId="{17CAA38E-182A-417D-A9C8-FA5E76859980}" srcOrd="3" destOrd="0" parTransId="{4ACD1932-F47A-4516-95DC-328207B6302C}" sibTransId="{7D4ABAA5-76C1-4E76-B201-7289BACC27D4}"/>
    <dgm:cxn modelId="{88414C83-61DF-449B-B7CA-F9C6B70F076D}" type="presOf" srcId="{4E1846FE-A65E-4C16-AEFE-C3333C132633}" destId="{97532F47-0C0F-4F2D-908B-E27C514744F8}" srcOrd="1" destOrd="0" presId="urn:microsoft.com/office/officeart/2005/8/layout/orgChart1"/>
    <dgm:cxn modelId="{27A1D693-3E1B-43F3-BA1D-D31C34CE49F2}" type="presOf" srcId="{9610350F-B7F5-47C6-A50D-0740B7E91812}" destId="{2870B700-FF29-402C-9E4C-EC012911B4EE}" srcOrd="0" destOrd="0" presId="urn:microsoft.com/office/officeart/2005/8/layout/orgChart1"/>
    <dgm:cxn modelId="{D9F9D09F-8530-495E-B9B8-93658A87B8EF}" type="presOf" srcId="{17CAA38E-182A-417D-A9C8-FA5E76859980}" destId="{18B7F631-2375-45E1-8345-86728426D068}" srcOrd="1" destOrd="0" presId="urn:microsoft.com/office/officeart/2005/8/layout/orgChart1"/>
    <dgm:cxn modelId="{21354CA8-1442-4A8C-B8DD-9EC0EA752EFC}" type="presOf" srcId="{52CC97B5-6EDE-489A-AC49-A9B6A15176D1}" destId="{A20814A3-BEF4-4EAA-9128-B2A14C6310D6}" srcOrd="0" destOrd="0" presId="urn:microsoft.com/office/officeart/2005/8/layout/orgChart1"/>
    <dgm:cxn modelId="{E122ACB6-DB68-45D1-A9E8-341F4A74A55C}" srcId="{4E1846FE-A65E-4C16-AEFE-C3333C132633}" destId="{33948491-8650-4E13-A481-0027B02F6D72}" srcOrd="0" destOrd="0" parTransId="{6B5D0BC4-3FB2-44A8-B30D-2C9B65A06F8F}" sibTransId="{FA7C7514-BDE9-42C9-BA74-800CB3B910D3}"/>
    <dgm:cxn modelId="{A7AA72BC-6EA8-4AD0-A28B-EC2E97E2B4E1}" srcId="{17CAA38E-182A-417D-A9C8-FA5E76859980}" destId="{B8CE360F-5857-4FB9-B8F8-E091270955F4}" srcOrd="0" destOrd="0" parTransId="{52CC97B5-6EDE-489A-AC49-A9B6A15176D1}" sibTransId="{B67BE0D6-0AFD-4DD9-AAD5-A683F61A1EB6}"/>
    <dgm:cxn modelId="{F7D623BF-C5AA-4ADC-A91D-AE1A62EFFEF2}" srcId="{C2016344-4A31-4679-AAA6-9ECDBBDBDEDE}" destId="{9610350F-B7F5-47C6-A50D-0740B7E91812}" srcOrd="2" destOrd="0" parTransId="{EEFCE1FF-6DB5-41E6-B25B-9CBDE383DDAA}" sibTransId="{791BEBDA-8E53-4AF0-9B99-5EA28EF9D7CD}"/>
    <dgm:cxn modelId="{0C8ACCBF-554F-47D3-B5A4-78AA224E2B8D}" type="presOf" srcId="{2C77CA83-8437-4592-A118-7B63994D3C7D}" destId="{766DCEFD-D1C8-4DAE-BE62-97432E76AB14}" srcOrd="1" destOrd="0" presId="urn:microsoft.com/office/officeart/2005/8/layout/orgChart1"/>
    <dgm:cxn modelId="{D64475C6-11ED-4713-92E8-198221BB05FC}" type="presOf" srcId="{2C77CA83-8437-4592-A118-7B63994D3C7D}" destId="{BD506937-7917-4009-9377-C04D6E8F87C8}" srcOrd="0" destOrd="0" presId="urn:microsoft.com/office/officeart/2005/8/layout/orgChart1"/>
    <dgm:cxn modelId="{7BD53BD0-0DC6-4CF2-A55C-50685714C592}" type="presOf" srcId="{33948491-8650-4E13-A481-0027B02F6D72}" destId="{628FA81A-1922-4DF9-BC7A-0E9501C355CF}" srcOrd="1" destOrd="0" presId="urn:microsoft.com/office/officeart/2005/8/layout/orgChart1"/>
    <dgm:cxn modelId="{D963D2E3-8177-4F44-B6A4-CAC4C927B4D8}" srcId="{9610350F-B7F5-47C6-A50D-0740B7E91812}" destId="{2C77CA83-8437-4592-A118-7B63994D3C7D}" srcOrd="0" destOrd="0" parTransId="{17FDDD96-8AD2-4773-A62B-78FEF07D642D}" sibTransId="{5AEAD001-52ED-4637-8492-798ED592AD4E}"/>
    <dgm:cxn modelId="{136859EA-BA1F-466B-B689-98D1FAE3BA00}" type="presOf" srcId="{EBEEC14F-D539-4714-BD8D-63E519908498}" destId="{9FE88C89-2403-4890-8261-679B8E109B6B}" srcOrd="1" destOrd="0" presId="urn:microsoft.com/office/officeart/2005/8/layout/orgChart1"/>
    <dgm:cxn modelId="{E348B0F0-8092-4EB9-85DB-677289A21891}" type="presOf" srcId="{9610350F-B7F5-47C6-A50D-0740B7E91812}" destId="{61EFC87B-0A7D-4969-9E89-BFCCD60C635A}" srcOrd="1" destOrd="0" presId="urn:microsoft.com/office/officeart/2005/8/layout/orgChart1"/>
    <dgm:cxn modelId="{D9371B56-9206-4B95-A78E-A674410AB146}" type="presParOf" srcId="{B9A670D3-F96A-4C9E-BC0F-B972A2446602}" destId="{BEA3CC21-A7FA-40A7-83AE-7E9C015C648D}" srcOrd="0" destOrd="0" presId="urn:microsoft.com/office/officeart/2005/8/layout/orgChart1"/>
    <dgm:cxn modelId="{262DAC48-0108-46F9-A2CE-055F044B8611}" type="presParOf" srcId="{BEA3CC21-A7FA-40A7-83AE-7E9C015C648D}" destId="{E529899D-491B-4D45-81F6-F746A1906D8B}" srcOrd="0" destOrd="0" presId="urn:microsoft.com/office/officeart/2005/8/layout/orgChart1"/>
    <dgm:cxn modelId="{8782324F-72CD-4131-945B-F6878D787224}" type="presParOf" srcId="{E529899D-491B-4D45-81F6-F746A1906D8B}" destId="{2649BC0C-7449-46FB-A6AD-C6EFD900B673}" srcOrd="0" destOrd="0" presId="urn:microsoft.com/office/officeart/2005/8/layout/orgChart1"/>
    <dgm:cxn modelId="{EAFBF032-B389-489E-8F5D-8CA7B1AD9716}" type="presParOf" srcId="{E529899D-491B-4D45-81F6-F746A1906D8B}" destId="{9FE88C89-2403-4890-8261-679B8E109B6B}" srcOrd="1" destOrd="0" presId="urn:microsoft.com/office/officeart/2005/8/layout/orgChart1"/>
    <dgm:cxn modelId="{3A1FBA44-7A0E-45C5-B855-3539AD97155A}" type="presParOf" srcId="{BEA3CC21-A7FA-40A7-83AE-7E9C015C648D}" destId="{511F3D2B-A4D8-43FF-8085-6A89CD8A6510}" srcOrd="1" destOrd="0" presId="urn:microsoft.com/office/officeart/2005/8/layout/orgChart1"/>
    <dgm:cxn modelId="{EC96EDC1-3D95-4A43-9EC9-B1869354820C}" type="presParOf" srcId="{511F3D2B-A4D8-43FF-8085-6A89CD8A6510}" destId="{A1E87D56-C264-4D52-B009-EC2FD992FF5E}" srcOrd="0" destOrd="0" presId="urn:microsoft.com/office/officeart/2005/8/layout/orgChart1"/>
    <dgm:cxn modelId="{EFB0D2B8-591B-47AC-8B61-5976135D881E}" type="presParOf" srcId="{511F3D2B-A4D8-43FF-8085-6A89CD8A6510}" destId="{251E53C1-CEB8-409C-9C0C-A72D3D654F9C}" srcOrd="1" destOrd="0" presId="urn:microsoft.com/office/officeart/2005/8/layout/orgChart1"/>
    <dgm:cxn modelId="{E1BCF62E-71E3-4292-90E8-A84D2456486B}" type="presParOf" srcId="{251E53C1-CEB8-409C-9C0C-A72D3D654F9C}" destId="{74E3F830-EFBD-454B-B970-4293792EF6E9}" srcOrd="0" destOrd="0" presId="urn:microsoft.com/office/officeart/2005/8/layout/orgChart1"/>
    <dgm:cxn modelId="{A96F0180-43FE-473B-82C8-02A0995B06F1}" type="presParOf" srcId="{74E3F830-EFBD-454B-B970-4293792EF6E9}" destId="{1AC07CD1-9DD9-4730-8EEF-BB9ABAB4DD7E}" srcOrd="0" destOrd="0" presId="urn:microsoft.com/office/officeart/2005/8/layout/orgChart1"/>
    <dgm:cxn modelId="{B0EA81DE-D89A-44A9-BB11-85C704BC16D8}" type="presParOf" srcId="{74E3F830-EFBD-454B-B970-4293792EF6E9}" destId="{83049523-3A6B-4759-94F7-126D3BCE0C16}" srcOrd="1" destOrd="0" presId="urn:microsoft.com/office/officeart/2005/8/layout/orgChart1"/>
    <dgm:cxn modelId="{FCB665FC-CF90-42A7-8690-B61BC139FDFF}" type="presParOf" srcId="{251E53C1-CEB8-409C-9C0C-A72D3D654F9C}" destId="{56DBF51C-2375-4A87-8716-FD5350561EE2}" srcOrd="1" destOrd="0" presId="urn:microsoft.com/office/officeart/2005/8/layout/orgChart1"/>
    <dgm:cxn modelId="{DF9649E1-6328-49F4-9DC5-FC1B6EDF5DE3}" type="presParOf" srcId="{251E53C1-CEB8-409C-9C0C-A72D3D654F9C}" destId="{884F3BAC-91D7-4CA4-8769-9A15F088B722}" srcOrd="2" destOrd="0" presId="urn:microsoft.com/office/officeart/2005/8/layout/orgChart1"/>
    <dgm:cxn modelId="{62B41B66-6D46-4E45-9FE7-D61622329454}" type="presParOf" srcId="{BEA3CC21-A7FA-40A7-83AE-7E9C015C648D}" destId="{83474F99-FA9B-49B7-828D-07453AC1E74B}" srcOrd="2" destOrd="0" presId="urn:microsoft.com/office/officeart/2005/8/layout/orgChart1"/>
    <dgm:cxn modelId="{DA794E7A-6C07-4A7A-A1CE-B5C4179EBF82}" type="presParOf" srcId="{B9A670D3-F96A-4C9E-BC0F-B972A2446602}" destId="{58A85224-F663-41BE-B2BC-8A66E0E2AD31}" srcOrd="1" destOrd="0" presId="urn:microsoft.com/office/officeart/2005/8/layout/orgChart1"/>
    <dgm:cxn modelId="{353E30EF-C66C-4158-AD50-7698B70FAAAB}" type="presParOf" srcId="{58A85224-F663-41BE-B2BC-8A66E0E2AD31}" destId="{5A7885F9-6FBC-4AE7-8534-AB197D5CAC69}" srcOrd="0" destOrd="0" presId="urn:microsoft.com/office/officeart/2005/8/layout/orgChart1"/>
    <dgm:cxn modelId="{E7A3E891-C1C7-473B-B9DA-9B83018C2985}" type="presParOf" srcId="{5A7885F9-6FBC-4AE7-8534-AB197D5CAC69}" destId="{3C9FE008-4F99-431E-BBB9-E37D6ADA6488}" srcOrd="0" destOrd="0" presId="urn:microsoft.com/office/officeart/2005/8/layout/orgChart1"/>
    <dgm:cxn modelId="{98361433-90AC-49DB-87E3-B9B873674D7F}" type="presParOf" srcId="{5A7885F9-6FBC-4AE7-8534-AB197D5CAC69}" destId="{97532F47-0C0F-4F2D-908B-E27C514744F8}" srcOrd="1" destOrd="0" presId="urn:microsoft.com/office/officeart/2005/8/layout/orgChart1"/>
    <dgm:cxn modelId="{B9D0F356-AEA1-4033-8D11-47C7114795CF}" type="presParOf" srcId="{58A85224-F663-41BE-B2BC-8A66E0E2AD31}" destId="{0D9C251E-E467-4B4A-9327-58E5A4A85AC5}" srcOrd="1" destOrd="0" presId="urn:microsoft.com/office/officeart/2005/8/layout/orgChart1"/>
    <dgm:cxn modelId="{65969D1E-5205-487D-A7CB-C1FD7B88FE36}" type="presParOf" srcId="{0D9C251E-E467-4B4A-9327-58E5A4A85AC5}" destId="{B592CF80-0118-47C2-825C-1350B5D7D570}" srcOrd="0" destOrd="0" presId="urn:microsoft.com/office/officeart/2005/8/layout/orgChart1"/>
    <dgm:cxn modelId="{2DA05A50-0011-40A2-A655-C718791E5257}" type="presParOf" srcId="{0D9C251E-E467-4B4A-9327-58E5A4A85AC5}" destId="{7BC028F7-FD1C-42F0-81A6-0F9102FF88CB}" srcOrd="1" destOrd="0" presId="urn:microsoft.com/office/officeart/2005/8/layout/orgChart1"/>
    <dgm:cxn modelId="{0D8E45FD-0E0A-4B57-A737-DE9C01A72E44}" type="presParOf" srcId="{7BC028F7-FD1C-42F0-81A6-0F9102FF88CB}" destId="{A6FAC555-6574-493A-9312-EF914EA69343}" srcOrd="0" destOrd="0" presId="urn:microsoft.com/office/officeart/2005/8/layout/orgChart1"/>
    <dgm:cxn modelId="{E99FBD8A-4132-4A68-BB92-79D133B9FF50}" type="presParOf" srcId="{A6FAC555-6574-493A-9312-EF914EA69343}" destId="{052B06A7-0703-4B5E-80ED-D42F3D684504}" srcOrd="0" destOrd="0" presId="urn:microsoft.com/office/officeart/2005/8/layout/orgChart1"/>
    <dgm:cxn modelId="{4AC992C8-06D1-410F-A40A-BB5FF1A8B066}" type="presParOf" srcId="{A6FAC555-6574-493A-9312-EF914EA69343}" destId="{628FA81A-1922-4DF9-BC7A-0E9501C355CF}" srcOrd="1" destOrd="0" presId="urn:microsoft.com/office/officeart/2005/8/layout/orgChart1"/>
    <dgm:cxn modelId="{085064A2-E6DE-4A45-B7F5-2F630BEFDD50}" type="presParOf" srcId="{7BC028F7-FD1C-42F0-81A6-0F9102FF88CB}" destId="{5C5071BB-CCB6-4A21-BC88-692B3BA6C599}" srcOrd="1" destOrd="0" presId="urn:microsoft.com/office/officeart/2005/8/layout/orgChart1"/>
    <dgm:cxn modelId="{630C62CD-4B20-4FF6-8E10-F3BF0A6546BF}" type="presParOf" srcId="{7BC028F7-FD1C-42F0-81A6-0F9102FF88CB}" destId="{306E06ED-C7E5-49E7-8B0B-32202BC228E2}" srcOrd="2" destOrd="0" presId="urn:microsoft.com/office/officeart/2005/8/layout/orgChart1"/>
    <dgm:cxn modelId="{9E79DCCE-7C6F-4EC9-972B-D03583CC116F}" type="presParOf" srcId="{58A85224-F663-41BE-B2BC-8A66E0E2AD31}" destId="{108EC0BF-F05B-4185-80DB-7F12D99148D4}" srcOrd="2" destOrd="0" presId="urn:microsoft.com/office/officeart/2005/8/layout/orgChart1"/>
    <dgm:cxn modelId="{EAFD7F63-F703-41B7-9564-C76DF595BE35}" type="presParOf" srcId="{B9A670D3-F96A-4C9E-BC0F-B972A2446602}" destId="{CE181A8D-A941-46D2-AFD5-83060D08EC2C}" srcOrd="2" destOrd="0" presId="urn:microsoft.com/office/officeart/2005/8/layout/orgChart1"/>
    <dgm:cxn modelId="{E1C3A493-B045-444F-A303-1292540FED68}" type="presParOf" srcId="{CE181A8D-A941-46D2-AFD5-83060D08EC2C}" destId="{064D11A3-80FB-4739-AA07-7F9FB21115AF}" srcOrd="0" destOrd="0" presId="urn:microsoft.com/office/officeart/2005/8/layout/orgChart1"/>
    <dgm:cxn modelId="{5EA19942-D266-4839-9A64-182F938CE4E3}" type="presParOf" srcId="{064D11A3-80FB-4739-AA07-7F9FB21115AF}" destId="{2870B700-FF29-402C-9E4C-EC012911B4EE}" srcOrd="0" destOrd="0" presId="urn:microsoft.com/office/officeart/2005/8/layout/orgChart1"/>
    <dgm:cxn modelId="{55B0CF82-B4A6-40FE-8B8E-335E2570F5E9}" type="presParOf" srcId="{064D11A3-80FB-4739-AA07-7F9FB21115AF}" destId="{61EFC87B-0A7D-4969-9E89-BFCCD60C635A}" srcOrd="1" destOrd="0" presId="urn:microsoft.com/office/officeart/2005/8/layout/orgChart1"/>
    <dgm:cxn modelId="{410C3ED9-FAF3-42BD-BDEB-59030821CEF5}" type="presParOf" srcId="{CE181A8D-A941-46D2-AFD5-83060D08EC2C}" destId="{6665D73C-6135-4C5E-BD05-F018FFDE32FA}" srcOrd="1" destOrd="0" presId="urn:microsoft.com/office/officeart/2005/8/layout/orgChart1"/>
    <dgm:cxn modelId="{27880453-146E-4374-9B7B-6B3424A20E36}" type="presParOf" srcId="{6665D73C-6135-4C5E-BD05-F018FFDE32FA}" destId="{CEC6F22A-2852-40E6-87AA-1FADC9E2B099}" srcOrd="0" destOrd="0" presId="urn:microsoft.com/office/officeart/2005/8/layout/orgChart1"/>
    <dgm:cxn modelId="{EF7F97E4-510A-40C4-A0B6-D0327EDFC7DE}" type="presParOf" srcId="{6665D73C-6135-4C5E-BD05-F018FFDE32FA}" destId="{B20BB4F0-F007-4821-A186-2ECBFFFFABA4}" srcOrd="1" destOrd="0" presId="urn:microsoft.com/office/officeart/2005/8/layout/orgChart1"/>
    <dgm:cxn modelId="{09928A7B-5FA2-4C8E-B26D-08622D4154B1}" type="presParOf" srcId="{B20BB4F0-F007-4821-A186-2ECBFFFFABA4}" destId="{56BD0139-5CD7-4097-9EC9-9A2E206C2885}" srcOrd="0" destOrd="0" presId="urn:microsoft.com/office/officeart/2005/8/layout/orgChart1"/>
    <dgm:cxn modelId="{206F099B-0E25-4C62-B4AD-8A0D18F3FA5B}" type="presParOf" srcId="{56BD0139-5CD7-4097-9EC9-9A2E206C2885}" destId="{BD506937-7917-4009-9377-C04D6E8F87C8}" srcOrd="0" destOrd="0" presId="urn:microsoft.com/office/officeart/2005/8/layout/orgChart1"/>
    <dgm:cxn modelId="{1F776444-BF72-4B20-B2F6-52D60EFD94D4}" type="presParOf" srcId="{56BD0139-5CD7-4097-9EC9-9A2E206C2885}" destId="{766DCEFD-D1C8-4DAE-BE62-97432E76AB14}" srcOrd="1" destOrd="0" presId="urn:microsoft.com/office/officeart/2005/8/layout/orgChart1"/>
    <dgm:cxn modelId="{79699E0B-316A-4DFE-9BF8-BD2CB199B57D}" type="presParOf" srcId="{B20BB4F0-F007-4821-A186-2ECBFFFFABA4}" destId="{C8A0F2F7-586A-4070-B555-F14AF6BB152C}" srcOrd="1" destOrd="0" presId="urn:microsoft.com/office/officeart/2005/8/layout/orgChart1"/>
    <dgm:cxn modelId="{9C1F0F41-522C-49C8-A9CE-EFCC6F316B2F}" type="presParOf" srcId="{B20BB4F0-F007-4821-A186-2ECBFFFFABA4}" destId="{3B57142D-9291-4C5A-844F-3B94088060AA}" srcOrd="2" destOrd="0" presId="urn:microsoft.com/office/officeart/2005/8/layout/orgChart1"/>
    <dgm:cxn modelId="{3776E13A-87D0-4ECA-B6C7-A346FDFCEF68}" type="presParOf" srcId="{CE181A8D-A941-46D2-AFD5-83060D08EC2C}" destId="{290036A2-5056-45EE-95E8-52F20E5B45F8}" srcOrd="2" destOrd="0" presId="urn:microsoft.com/office/officeart/2005/8/layout/orgChart1"/>
    <dgm:cxn modelId="{01786EEB-FC04-40E4-B969-55910C73F5FC}" type="presParOf" srcId="{B9A670D3-F96A-4C9E-BC0F-B972A2446602}" destId="{1F1268A6-D2A4-4508-9AC1-D198F5123772}" srcOrd="3" destOrd="0" presId="urn:microsoft.com/office/officeart/2005/8/layout/orgChart1"/>
    <dgm:cxn modelId="{1FB188E6-699A-447F-83A7-BD5092B9B311}" type="presParOf" srcId="{1F1268A6-D2A4-4508-9AC1-D198F5123772}" destId="{BE9975B8-9478-4232-AB47-D5F81674203F}" srcOrd="0" destOrd="0" presId="urn:microsoft.com/office/officeart/2005/8/layout/orgChart1"/>
    <dgm:cxn modelId="{3CE29835-3358-45AB-B153-88FD56C9D073}" type="presParOf" srcId="{BE9975B8-9478-4232-AB47-D5F81674203F}" destId="{A959A392-1D38-4765-A5BF-4119B87554B0}" srcOrd="0" destOrd="0" presId="urn:microsoft.com/office/officeart/2005/8/layout/orgChart1"/>
    <dgm:cxn modelId="{24B1276E-F351-45E4-8DD1-A6ED4213334E}" type="presParOf" srcId="{BE9975B8-9478-4232-AB47-D5F81674203F}" destId="{18B7F631-2375-45E1-8345-86728426D068}" srcOrd="1" destOrd="0" presId="urn:microsoft.com/office/officeart/2005/8/layout/orgChart1"/>
    <dgm:cxn modelId="{7470EB39-8301-4CCD-8EA5-7A071C2596EE}" type="presParOf" srcId="{1F1268A6-D2A4-4508-9AC1-D198F5123772}" destId="{BFFF050F-0E53-426E-BE33-CAB4140D27E7}" srcOrd="1" destOrd="0" presId="urn:microsoft.com/office/officeart/2005/8/layout/orgChart1"/>
    <dgm:cxn modelId="{FA54B5CB-D6C2-4C84-A858-5DC0E00A296A}" type="presParOf" srcId="{BFFF050F-0E53-426E-BE33-CAB4140D27E7}" destId="{A20814A3-BEF4-4EAA-9128-B2A14C6310D6}" srcOrd="0" destOrd="0" presId="urn:microsoft.com/office/officeart/2005/8/layout/orgChart1"/>
    <dgm:cxn modelId="{D1E577D5-4FC7-435C-AA9D-4FA3CB19D8DB}" type="presParOf" srcId="{BFFF050F-0E53-426E-BE33-CAB4140D27E7}" destId="{0D2177B7-2BE5-4CD5-815A-F485D778D1D0}" srcOrd="1" destOrd="0" presId="urn:microsoft.com/office/officeart/2005/8/layout/orgChart1"/>
    <dgm:cxn modelId="{A90545DE-82DA-47D6-B8FC-5FAB4D4BEF92}" type="presParOf" srcId="{0D2177B7-2BE5-4CD5-815A-F485D778D1D0}" destId="{B82FA8FD-157B-4AFB-BB9E-9BDE1DF39908}" srcOrd="0" destOrd="0" presId="urn:microsoft.com/office/officeart/2005/8/layout/orgChart1"/>
    <dgm:cxn modelId="{B6A3E2E5-BE55-4A8D-B158-751E7DD0C760}" type="presParOf" srcId="{B82FA8FD-157B-4AFB-BB9E-9BDE1DF39908}" destId="{4DDF6B56-4B9A-41D1-8214-04B0431A4177}" srcOrd="0" destOrd="0" presId="urn:microsoft.com/office/officeart/2005/8/layout/orgChart1"/>
    <dgm:cxn modelId="{50EB6F96-A396-4E0C-8F90-4549B303013B}" type="presParOf" srcId="{B82FA8FD-157B-4AFB-BB9E-9BDE1DF39908}" destId="{CE373FB2-901E-4ED3-8C32-A2AE772D3DF2}" srcOrd="1" destOrd="0" presId="urn:microsoft.com/office/officeart/2005/8/layout/orgChart1"/>
    <dgm:cxn modelId="{8852BB1E-2C32-47AA-BCAE-B5FBD2358992}" type="presParOf" srcId="{0D2177B7-2BE5-4CD5-815A-F485D778D1D0}" destId="{9B87DE7B-3AAF-4853-9F94-90026CC007AF}" srcOrd="1" destOrd="0" presId="urn:microsoft.com/office/officeart/2005/8/layout/orgChart1"/>
    <dgm:cxn modelId="{F5DCDB81-BB40-4FCD-870C-8014971613A7}" type="presParOf" srcId="{0D2177B7-2BE5-4CD5-815A-F485D778D1D0}" destId="{409ECA1D-5A20-4DA6-8D29-21E1483D5779}" srcOrd="2" destOrd="0" presId="urn:microsoft.com/office/officeart/2005/8/layout/orgChart1"/>
    <dgm:cxn modelId="{BD702DE8-CB8F-44F7-9B96-C44422A74FA4}" type="presParOf" srcId="{1F1268A6-D2A4-4508-9AC1-D198F5123772}" destId="{8C3184DF-38F2-481B-A0BA-84A200B7EB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016344-4A31-4679-AAA6-9ECDBBDBDEDE}"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n-US"/>
        </a:p>
      </dgm:t>
    </dgm:pt>
    <dgm:pt modelId="{EBEEC14F-D539-4714-BD8D-63E519908498}">
      <dgm:prSet phldrT="[Text]"/>
      <dgm:spPr/>
      <dgm:t>
        <a:bodyPr/>
        <a:lstStyle/>
        <a:p>
          <a:r>
            <a:rPr lang="en-US" b="1" dirty="0"/>
            <a:t>Senior Activities</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t>
        <a:bodyPr/>
        <a:lstStyle/>
        <a:p>
          <a:endParaRPr lang="en-US"/>
        </a:p>
      </dgm:t>
    </dgm:pt>
    <dgm:pt modelId="{AE3F5AEF-940E-4414-875C-6129CEE0C5A5}">
      <dgm:prSet phldrT="[Text]"/>
      <dgm:spPr/>
      <dgm:t>
        <a:bodyPr/>
        <a:lstStyle/>
        <a:p>
          <a:r>
            <a:rPr lang="en-US" b="1" dirty="0"/>
            <a:t>Soccer</a:t>
          </a:r>
        </a:p>
      </dgm:t>
    </dgm:pt>
    <dgm:pt modelId="{1567BC49-46B3-4915-99F0-5BEF31110308}" type="parTrans" cxnId="{92DD6DD0-E2ED-4D5B-A555-3B137DD44403}">
      <dgm:prSet/>
      <dgm:spPr/>
      <dgm:t>
        <a:bodyPr/>
        <a:lstStyle/>
        <a:p>
          <a:endParaRPr lang="en-US"/>
        </a:p>
      </dgm:t>
    </dgm:pt>
    <dgm:pt modelId="{21A792CD-83F9-4DCE-B425-6245D5D5B6E4}" type="sibTrans" cxnId="{92DD6DD0-E2ED-4D5B-A555-3B137DD44403}">
      <dgm:prSet/>
      <dgm:spPr/>
      <dgm:t>
        <a:bodyPr/>
        <a:lstStyle/>
        <a:p>
          <a:endParaRPr lang="en-US"/>
        </a:p>
      </dgm:t>
    </dgm:pt>
    <dgm:pt modelId="{AB3B443C-43B5-4DD6-8FB8-C0C0B6FD3B95}">
      <dgm:prSet phldrT="[Text]"/>
      <dgm:spPr/>
      <dgm:t>
        <a:bodyPr/>
        <a:lstStyle/>
        <a:p>
          <a:r>
            <a:rPr lang="en-US" b="1" dirty="0"/>
            <a:t>Basketball</a:t>
          </a:r>
        </a:p>
      </dgm:t>
    </dgm:pt>
    <dgm:pt modelId="{2E03E34D-5B09-4492-9AFE-9C0671DB27E9}" type="parTrans" cxnId="{EC6F298B-EAC0-4126-920E-5B6B03EDC01B}">
      <dgm:prSet/>
      <dgm:spPr/>
      <dgm:t>
        <a:bodyPr/>
        <a:lstStyle/>
        <a:p>
          <a:endParaRPr lang="en-US"/>
        </a:p>
      </dgm:t>
    </dgm:pt>
    <dgm:pt modelId="{43BD0694-89D3-44C5-B5E7-D5838993161C}" type="sibTrans" cxnId="{EC6F298B-EAC0-4126-920E-5B6B03EDC01B}">
      <dgm:prSet/>
      <dgm:spPr/>
      <dgm:t>
        <a:bodyPr/>
        <a:lstStyle/>
        <a:p>
          <a:endParaRPr lang="en-US"/>
        </a:p>
      </dgm:t>
    </dgm:pt>
    <dgm:pt modelId="{301CC70B-68BF-4FFA-8210-8A78AA062875}">
      <dgm:prSet phldrT="[Text]"/>
      <dgm:spPr/>
      <dgm:t>
        <a:bodyPr/>
        <a:lstStyle/>
        <a:p>
          <a:r>
            <a:rPr lang="en-US" b="1" dirty="0"/>
            <a:t>Pickleball</a:t>
          </a:r>
        </a:p>
      </dgm:t>
    </dgm:pt>
    <dgm:pt modelId="{FD293E86-A783-4770-8F59-DAE78B9415E5}" type="parTrans" cxnId="{FFB5AA8A-E9AC-4053-A4EA-7E080238882A}">
      <dgm:prSet/>
      <dgm:spPr/>
      <dgm:t>
        <a:bodyPr/>
        <a:lstStyle/>
        <a:p>
          <a:endParaRPr lang="en-US"/>
        </a:p>
      </dgm:t>
    </dgm:pt>
    <dgm:pt modelId="{25A107DF-6726-43E0-90DD-A9DE5AACF7F4}" type="sibTrans" cxnId="{FFB5AA8A-E9AC-4053-A4EA-7E080238882A}">
      <dgm:prSet/>
      <dgm:spPr/>
      <dgm:t>
        <a:bodyPr/>
        <a:lstStyle/>
        <a:p>
          <a:endParaRPr lang="en-US"/>
        </a:p>
      </dgm:t>
    </dgm:pt>
    <dgm:pt modelId="{BADD0671-7629-44F0-B5F8-AE50AECE5B86}">
      <dgm:prSet phldrT="[Text]"/>
      <dgm:spPr/>
      <dgm:t>
        <a:bodyPr/>
        <a:lstStyle/>
        <a:p>
          <a:r>
            <a:rPr lang="en-US" b="1" dirty="0"/>
            <a:t>Summer Recreation</a:t>
          </a:r>
        </a:p>
      </dgm:t>
    </dgm:pt>
    <dgm:pt modelId="{688DF0F6-F04D-4FDE-8AC7-3796B9E4A874}" type="parTrans" cxnId="{F50323FF-36C9-489B-98A3-D16154E6422D}">
      <dgm:prSet/>
      <dgm:spPr/>
      <dgm:t>
        <a:bodyPr/>
        <a:lstStyle/>
        <a:p>
          <a:endParaRPr lang="en-US"/>
        </a:p>
      </dgm:t>
    </dgm:pt>
    <dgm:pt modelId="{EDE47FF3-9553-445B-89E8-56BF521EED7A}" type="sibTrans" cxnId="{F50323FF-36C9-489B-98A3-D16154E6422D}">
      <dgm:prSet/>
      <dgm:spPr/>
      <dgm:t>
        <a:bodyPr/>
        <a:lstStyle/>
        <a:p>
          <a:endParaRPr lang="en-US"/>
        </a:p>
      </dgm:t>
    </dgm:pt>
    <dgm:pt modelId="{FD075B9D-C62A-40BB-991B-6A2765B6D872}">
      <dgm:prSet phldrT="[Text]"/>
      <dgm:spPr/>
      <dgm:t>
        <a:bodyPr/>
        <a:lstStyle/>
        <a:p>
          <a:r>
            <a:rPr lang="en-US" b="1" dirty="0"/>
            <a:t>Flag Football</a:t>
          </a:r>
        </a:p>
      </dgm:t>
    </dgm:pt>
    <dgm:pt modelId="{017216EC-7DEA-4576-99A8-2C451168B813}" type="parTrans" cxnId="{A92EAA7E-6048-4C56-94AB-C28D0350DC73}">
      <dgm:prSet/>
      <dgm:spPr/>
      <dgm:t>
        <a:bodyPr/>
        <a:lstStyle/>
        <a:p>
          <a:endParaRPr lang="en-US"/>
        </a:p>
      </dgm:t>
    </dgm:pt>
    <dgm:pt modelId="{37F9F72D-544D-4300-A9BC-1439408A9265}" type="sibTrans" cxnId="{A92EAA7E-6048-4C56-94AB-C28D0350DC73}">
      <dgm:prSet/>
      <dgm:spPr/>
      <dgm:t>
        <a:bodyPr/>
        <a:lstStyle/>
        <a:p>
          <a:endParaRPr lang="en-US"/>
        </a:p>
      </dgm:t>
    </dgm:pt>
    <dgm:pt modelId="{C8E93A8A-F7DC-480C-9607-C3E60127FB55}">
      <dgm:prSet phldrT="[Text]" custT="1"/>
      <dgm:spPr/>
      <dgm:t>
        <a:bodyPr/>
        <a:lstStyle/>
        <a:p>
          <a:r>
            <a:rPr lang="en-US" sz="1200" b="1" dirty="0"/>
            <a:t>Stickball </a:t>
          </a:r>
          <a:endParaRPr lang="en-US" sz="1200" b="1" i="1" dirty="0"/>
        </a:p>
      </dgm:t>
    </dgm:pt>
    <dgm:pt modelId="{58FADEC1-6BAE-44D7-B1EF-C325230DF112}" type="parTrans" cxnId="{F61B995F-EA3C-49D3-A91B-F31A0EB23CB6}">
      <dgm:prSet/>
      <dgm:spPr/>
      <dgm:t>
        <a:bodyPr/>
        <a:lstStyle/>
        <a:p>
          <a:endParaRPr lang="en-US"/>
        </a:p>
      </dgm:t>
    </dgm:pt>
    <dgm:pt modelId="{F657434D-6DC3-49E9-87DC-C37B88459C3C}" type="sibTrans" cxnId="{F61B995F-EA3C-49D3-A91B-F31A0EB23CB6}">
      <dgm:prSet/>
      <dgm:spPr/>
      <dgm:t>
        <a:bodyPr/>
        <a:lstStyle/>
        <a:p>
          <a:endParaRPr lang="en-US"/>
        </a:p>
      </dgm:t>
    </dgm:pt>
    <dgm:pt modelId="{56CAD215-1CFD-4929-AA54-B60FB90D35C8}">
      <dgm:prSet phldrT="[Text]"/>
      <dgm:spPr/>
      <dgm:t>
        <a:bodyPr/>
        <a:lstStyle/>
        <a:p>
          <a:r>
            <a:rPr lang="en-US" b="1" i="0" dirty="0"/>
            <a:t>Tennis</a:t>
          </a:r>
          <a:endParaRPr lang="en-US" b="1" dirty="0"/>
        </a:p>
      </dgm:t>
    </dgm:pt>
    <dgm:pt modelId="{459D1848-8681-45E8-95D0-1752CFA0D590}" type="parTrans" cxnId="{3280280B-28FC-40B3-84E9-7A7FD2E32C42}">
      <dgm:prSet/>
      <dgm:spPr/>
      <dgm:t>
        <a:bodyPr/>
        <a:lstStyle/>
        <a:p>
          <a:endParaRPr lang="en-US"/>
        </a:p>
      </dgm:t>
    </dgm:pt>
    <dgm:pt modelId="{C025B504-2FB9-41BD-805F-CE3C289762CB}" type="sibTrans" cxnId="{3280280B-28FC-40B3-84E9-7A7FD2E32C42}">
      <dgm:prSet/>
      <dgm:spPr/>
      <dgm:t>
        <a:bodyPr/>
        <a:lstStyle/>
        <a:p>
          <a:endParaRPr lang="en-US"/>
        </a:p>
      </dgm:t>
    </dgm:pt>
    <dgm:pt modelId="{33DA63D2-296D-48A4-BD86-F260DFAEC339}">
      <dgm:prSet phldrT="[Text]"/>
      <dgm:spPr/>
      <dgm:t>
        <a:bodyPr/>
        <a:lstStyle/>
        <a:p>
          <a:r>
            <a:rPr lang="en-US" b="1" dirty="0"/>
            <a:t>Wrestling</a:t>
          </a:r>
        </a:p>
      </dgm:t>
    </dgm:pt>
    <dgm:pt modelId="{CD7D3081-9748-4AEF-B9A8-E6C100D60CA2}" type="parTrans" cxnId="{5BE7B414-0DBF-4A9C-84B6-7EF9F003A031}">
      <dgm:prSet/>
      <dgm:spPr/>
      <dgm:t>
        <a:bodyPr/>
        <a:lstStyle/>
        <a:p>
          <a:endParaRPr lang="en-US"/>
        </a:p>
      </dgm:t>
    </dgm:pt>
    <dgm:pt modelId="{DD4F60E6-6B06-4146-95C5-A9C3FB62C1B9}" type="sibTrans" cxnId="{5BE7B414-0DBF-4A9C-84B6-7EF9F003A031}">
      <dgm:prSet/>
      <dgm:spPr/>
      <dgm:t>
        <a:bodyPr/>
        <a:lstStyle/>
        <a:p>
          <a:endParaRPr lang="en-US"/>
        </a:p>
      </dgm:t>
    </dgm:pt>
    <dgm:pt modelId="{9DB8199F-E6BA-4F7D-85A8-FB7C09203116}">
      <dgm:prSet phldrT="[Text]" custT="1"/>
      <dgm:spPr/>
      <dgm:t>
        <a:bodyPr/>
        <a:lstStyle/>
        <a:p>
          <a:r>
            <a:rPr lang="en-US" sz="1200" b="1" i="1" dirty="0"/>
            <a:t>Winter Volleyball</a:t>
          </a:r>
        </a:p>
      </dgm:t>
    </dgm:pt>
    <dgm:pt modelId="{C74F2A9D-9D73-4E1D-9D67-9A0097CD04C1}" type="parTrans" cxnId="{DDA0895A-6D42-4300-8008-11CCDF7E4A52}">
      <dgm:prSet/>
      <dgm:spPr/>
      <dgm:t>
        <a:bodyPr/>
        <a:lstStyle/>
        <a:p>
          <a:endParaRPr lang="en-US"/>
        </a:p>
      </dgm:t>
    </dgm:pt>
    <dgm:pt modelId="{E0C41AEF-01E5-4325-A718-C36C9FA078CA}" type="sibTrans" cxnId="{DDA0895A-6D42-4300-8008-11CCDF7E4A52}">
      <dgm:prSet/>
      <dgm:spPr/>
      <dgm:t>
        <a:bodyPr/>
        <a:lstStyle/>
        <a:p>
          <a:endParaRPr lang="en-US"/>
        </a:p>
      </dgm:t>
    </dgm:pt>
    <dgm:pt modelId="{FBAAE020-9F24-4F67-BA02-67F4499ABF40}">
      <dgm:prSet phldrT="[Text]" custT="1"/>
      <dgm:spPr/>
      <dgm:t>
        <a:bodyPr/>
        <a:lstStyle/>
        <a:p>
          <a:r>
            <a:rPr lang="en-US" sz="1200" b="1" i="1" dirty="0"/>
            <a:t>Winter Flag Football</a:t>
          </a:r>
        </a:p>
      </dgm:t>
    </dgm:pt>
    <dgm:pt modelId="{7FD416ED-2030-4B64-B855-484BAE13B411}" type="parTrans" cxnId="{C071A2EA-3BCC-4862-81CB-546EC7E74342}">
      <dgm:prSet/>
      <dgm:spPr/>
      <dgm:t>
        <a:bodyPr/>
        <a:lstStyle/>
        <a:p>
          <a:endParaRPr lang="en-US"/>
        </a:p>
      </dgm:t>
    </dgm:pt>
    <dgm:pt modelId="{ACACCDED-065C-4DE9-BD92-28B1E03BF3EE}" type="sibTrans" cxnId="{C071A2EA-3BCC-4862-81CB-546EC7E74342}">
      <dgm:prSet/>
      <dgm:spPr/>
      <dgm:t>
        <a:bodyPr/>
        <a:lstStyle/>
        <a:p>
          <a:endParaRPr lang="en-US"/>
        </a:p>
      </dgm:t>
    </dgm:pt>
    <dgm:pt modelId="{DA1DA130-0BFC-48EA-AB62-8659FBFE76C8}" type="pres">
      <dgm:prSet presAssocID="{C2016344-4A31-4679-AAA6-9ECDBBDBDEDE}" presName="Name0" presStyleCnt="0">
        <dgm:presLayoutVars>
          <dgm:chPref val="1"/>
          <dgm:dir/>
          <dgm:animOne val="branch"/>
          <dgm:animLvl val="lvl"/>
          <dgm:resizeHandles/>
        </dgm:presLayoutVars>
      </dgm:prSet>
      <dgm:spPr/>
    </dgm:pt>
    <dgm:pt modelId="{4915D9F0-3465-4828-B109-EDB804F0CEC7}" type="pres">
      <dgm:prSet presAssocID="{EBEEC14F-D539-4714-BD8D-63E519908498}" presName="vertOne" presStyleCnt="0"/>
      <dgm:spPr/>
    </dgm:pt>
    <dgm:pt modelId="{26266103-8748-486F-8957-BF47F32A72D3}" type="pres">
      <dgm:prSet presAssocID="{EBEEC14F-D539-4714-BD8D-63E519908498}" presName="txOne" presStyleLbl="node0" presStyleIdx="0" presStyleCnt="11">
        <dgm:presLayoutVars>
          <dgm:chPref val="3"/>
        </dgm:presLayoutVars>
      </dgm:prSet>
      <dgm:spPr/>
    </dgm:pt>
    <dgm:pt modelId="{75E355C9-B8D3-4AED-A7A6-7AB640C195E0}" type="pres">
      <dgm:prSet presAssocID="{EBEEC14F-D539-4714-BD8D-63E519908498}" presName="horzOne" presStyleCnt="0"/>
      <dgm:spPr/>
    </dgm:pt>
    <dgm:pt modelId="{B843C58A-9DB0-48B8-8560-968BC90E94FD}" type="pres">
      <dgm:prSet presAssocID="{8B3C237F-CF21-4FF4-A905-48AC39168D05}" presName="sibSpaceOne" presStyleCnt="0"/>
      <dgm:spPr/>
    </dgm:pt>
    <dgm:pt modelId="{157E4FA4-1F9C-4AD1-9378-E3F9290C32C8}" type="pres">
      <dgm:prSet presAssocID="{AE3F5AEF-940E-4414-875C-6129CEE0C5A5}" presName="vertOne" presStyleCnt="0"/>
      <dgm:spPr/>
    </dgm:pt>
    <dgm:pt modelId="{482F81FE-35A7-4047-ADEF-3675C38C16D8}" type="pres">
      <dgm:prSet presAssocID="{AE3F5AEF-940E-4414-875C-6129CEE0C5A5}" presName="txOne" presStyleLbl="node0" presStyleIdx="1" presStyleCnt="11">
        <dgm:presLayoutVars>
          <dgm:chPref val="3"/>
        </dgm:presLayoutVars>
      </dgm:prSet>
      <dgm:spPr/>
    </dgm:pt>
    <dgm:pt modelId="{8A33BFF0-E589-493B-AA9A-281F62FA5FAD}" type="pres">
      <dgm:prSet presAssocID="{AE3F5AEF-940E-4414-875C-6129CEE0C5A5}" presName="horzOne" presStyleCnt="0"/>
      <dgm:spPr/>
    </dgm:pt>
    <dgm:pt modelId="{F4AFD919-9A20-4D47-8E01-3ADF6F9AC9B6}" type="pres">
      <dgm:prSet presAssocID="{21A792CD-83F9-4DCE-B425-6245D5D5B6E4}" presName="sibSpaceOne" presStyleCnt="0"/>
      <dgm:spPr/>
    </dgm:pt>
    <dgm:pt modelId="{3BDDF6BC-8B7F-4D7C-A558-3F63C3B4190F}" type="pres">
      <dgm:prSet presAssocID="{AB3B443C-43B5-4DD6-8FB8-C0C0B6FD3B95}" presName="vertOne" presStyleCnt="0"/>
      <dgm:spPr/>
    </dgm:pt>
    <dgm:pt modelId="{07EEE340-DB2D-487B-A109-834F53675445}" type="pres">
      <dgm:prSet presAssocID="{AB3B443C-43B5-4DD6-8FB8-C0C0B6FD3B95}" presName="txOne" presStyleLbl="node0" presStyleIdx="2" presStyleCnt="11">
        <dgm:presLayoutVars>
          <dgm:chPref val="3"/>
        </dgm:presLayoutVars>
      </dgm:prSet>
      <dgm:spPr/>
    </dgm:pt>
    <dgm:pt modelId="{9766BF1E-1D70-4AB7-8FC8-DA567108A110}" type="pres">
      <dgm:prSet presAssocID="{AB3B443C-43B5-4DD6-8FB8-C0C0B6FD3B95}" presName="horzOne" presStyleCnt="0"/>
      <dgm:spPr/>
    </dgm:pt>
    <dgm:pt modelId="{2FF318C5-1BD1-4E79-B822-90EFBB19C2B5}" type="pres">
      <dgm:prSet presAssocID="{43BD0694-89D3-44C5-B5E7-D5838993161C}" presName="sibSpaceOne" presStyleCnt="0"/>
      <dgm:spPr/>
    </dgm:pt>
    <dgm:pt modelId="{E72E1D3E-89CB-40AA-ACEE-D29AFB42E8AA}" type="pres">
      <dgm:prSet presAssocID="{33DA63D2-296D-48A4-BD86-F260DFAEC339}" presName="vertOne" presStyleCnt="0"/>
      <dgm:spPr/>
    </dgm:pt>
    <dgm:pt modelId="{8C3A6B7F-EC8E-43CC-BE20-78842CB73D10}" type="pres">
      <dgm:prSet presAssocID="{33DA63D2-296D-48A4-BD86-F260DFAEC339}" presName="txOne" presStyleLbl="node0" presStyleIdx="3" presStyleCnt="11">
        <dgm:presLayoutVars>
          <dgm:chPref val="3"/>
        </dgm:presLayoutVars>
      </dgm:prSet>
      <dgm:spPr/>
    </dgm:pt>
    <dgm:pt modelId="{C47C4141-0776-4A8E-855E-9F0FC4EA904C}" type="pres">
      <dgm:prSet presAssocID="{33DA63D2-296D-48A4-BD86-F260DFAEC339}" presName="horzOne" presStyleCnt="0"/>
      <dgm:spPr/>
    </dgm:pt>
    <dgm:pt modelId="{6AA5D7BC-FE98-4407-BD9C-57997DE66A25}" type="pres">
      <dgm:prSet presAssocID="{DD4F60E6-6B06-4146-95C5-A9C3FB62C1B9}" presName="sibSpaceOne" presStyleCnt="0"/>
      <dgm:spPr/>
    </dgm:pt>
    <dgm:pt modelId="{322BE283-A62F-4836-8F66-B300A7423288}" type="pres">
      <dgm:prSet presAssocID="{301CC70B-68BF-4FFA-8210-8A78AA062875}" presName="vertOne" presStyleCnt="0"/>
      <dgm:spPr/>
    </dgm:pt>
    <dgm:pt modelId="{24DE10FF-001D-4A03-A7D2-E09E80B6E5A6}" type="pres">
      <dgm:prSet presAssocID="{301CC70B-68BF-4FFA-8210-8A78AA062875}" presName="txOne" presStyleLbl="node0" presStyleIdx="4" presStyleCnt="11">
        <dgm:presLayoutVars>
          <dgm:chPref val="3"/>
        </dgm:presLayoutVars>
      </dgm:prSet>
      <dgm:spPr/>
    </dgm:pt>
    <dgm:pt modelId="{2EDAF0D3-5A64-49A0-A7E0-1B9CB8EB49EA}" type="pres">
      <dgm:prSet presAssocID="{301CC70B-68BF-4FFA-8210-8A78AA062875}" presName="horzOne" presStyleCnt="0"/>
      <dgm:spPr/>
    </dgm:pt>
    <dgm:pt modelId="{3FBBA101-9FB1-477C-91D8-FA5BB330B4F9}" type="pres">
      <dgm:prSet presAssocID="{25A107DF-6726-43E0-90DD-A9DE5AACF7F4}" presName="sibSpaceOne" presStyleCnt="0"/>
      <dgm:spPr/>
    </dgm:pt>
    <dgm:pt modelId="{E9FFDE6A-6BC6-428D-893D-9CE038E70F4C}" type="pres">
      <dgm:prSet presAssocID="{BADD0671-7629-44F0-B5F8-AE50AECE5B86}" presName="vertOne" presStyleCnt="0"/>
      <dgm:spPr/>
    </dgm:pt>
    <dgm:pt modelId="{6E1A39C7-DCC2-457C-B808-DFCDB2E3A427}" type="pres">
      <dgm:prSet presAssocID="{BADD0671-7629-44F0-B5F8-AE50AECE5B86}" presName="txOne" presStyleLbl="node0" presStyleIdx="5" presStyleCnt="11">
        <dgm:presLayoutVars>
          <dgm:chPref val="3"/>
        </dgm:presLayoutVars>
      </dgm:prSet>
      <dgm:spPr/>
    </dgm:pt>
    <dgm:pt modelId="{050B44FC-F6C1-4232-9114-4271B189CB14}" type="pres">
      <dgm:prSet presAssocID="{BADD0671-7629-44F0-B5F8-AE50AECE5B86}" presName="horzOne" presStyleCnt="0"/>
      <dgm:spPr/>
    </dgm:pt>
    <dgm:pt modelId="{C58F3425-F369-4207-AC2D-075E1DB354E2}" type="pres">
      <dgm:prSet presAssocID="{EDE47FF3-9553-445B-89E8-56BF521EED7A}" presName="sibSpaceOne" presStyleCnt="0"/>
      <dgm:spPr/>
    </dgm:pt>
    <dgm:pt modelId="{E44218C2-D287-4122-9228-912CEE125315}" type="pres">
      <dgm:prSet presAssocID="{FD075B9D-C62A-40BB-991B-6A2765B6D872}" presName="vertOne" presStyleCnt="0"/>
      <dgm:spPr/>
    </dgm:pt>
    <dgm:pt modelId="{2157791E-7F5C-465E-BAE1-0C8DEC85D776}" type="pres">
      <dgm:prSet presAssocID="{FD075B9D-C62A-40BB-991B-6A2765B6D872}" presName="txOne" presStyleLbl="node0" presStyleIdx="6" presStyleCnt="11">
        <dgm:presLayoutVars>
          <dgm:chPref val="3"/>
        </dgm:presLayoutVars>
      </dgm:prSet>
      <dgm:spPr/>
    </dgm:pt>
    <dgm:pt modelId="{CB04339C-848F-4EE4-B0CE-41747E3D14D8}" type="pres">
      <dgm:prSet presAssocID="{FD075B9D-C62A-40BB-991B-6A2765B6D872}" presName="horzOne" presStyleCnt="0"/>
      <dgm:spPr/>
    </dgm:pt>
    <dgm:pt modelId="{9BB19B3B-DE36-4F81-87FA-4557A569773A}" type="pres">
      <dgm:prSet presAssocID="{37F9F72D-544D-4300-A9BC-1439408A9265}" presName="sibSpaceOne" presStyleCnt="0"/>
      <dgm:spPr/>
    </dgm:pt>
    <dgm:pt modelId="{C566C558-0683-491A-ADE1-44B1FF1E706D}" type="pres">
      <dgm:prSet presAssocID="{56CAD215-1CFD-4929-AA54-B60FB90D35C8}" presName="vertOne" presStyleCnt="0"/>
      <dgm:spPr/>
    </dgm:pt>
    <dgm:pt modelId="{FC437309-518A-4E13-85CF-BDC465263C15}" type="pres">
      <dgm:prSet presAssocID="{56CAD215-1CFD-4929-AA54-B60FB90D35C8}" presName="txOne" presStyleLbl="node0" presStyleIdx="7" presStyleCnt="11">
        <dgm:presLayoutVars>
          <dgm:chPref val="3"/>
        </dgm:presLayoutVars>
      </dgm:prSet>
      <dgm:spPr/>
    </dgm:pt>
    <dgm:pt modelId="{F15B61D5-7BFD-4802-A3FF-40C8E76DDB96}" type="pres">
      <dgm:prSet presAssocID="{56CAD215-1CFD-4929-AA54-B60FB90D35C8}" presName="horzOne" presStyleCnt="0"/>
      <dgm:spPr/>
    </dgm:pt>
    <dgm:pt modelId="{AAA93532-AF19-4799-BD62-194052B9D8C4}" type="pres">
      <dgm:prSet presAssocID="{C025B504-2FB9-41BD-805F-CE3C289762CB}" presName="sibSpaceOne" presStyleCnt="0"/>
      <dgm:spPr/>
    </dgm:pt>
    <dgm:pt modelId="{6624F763-47D3-4657-AD43-589CF9C19036}" type="pres">
      <dgm:prSet presAssocID="{C8E93A8A-F7DC-480C-9607-C3E60127FB55}" presName="vertOne" presStyleCnt="0"/>
      <dgm:spPr/>
    </dgm:pt>
    <dgm:pt modelId="{9C76304C-E3ED-4C33-A7A9-AA10F950DA5A}" type="pres">
      <dgm:prSet presAssocID="{C8E93A8A-F7DC-480C-9607-C3E60127FB55}" presName="txOne" presStyleLbl="node0" presStyleIdx="8" presStyleCnt="11">
        <dgm:presLayoutVars>
          <dgm:chPref val="3"/>
        </dgm:presLayoutVars>
      </dgm:prSet>
      <dgm:spPr/>
    </dgm:pt>
    <dgm:pt modelId="{6A259CEE-50A4-4E9B-B223-656F918BE33E}" type="pres">
      <dgm:prSet presAssocID="{C8E93A8A-F7DC-480C-9607-C3E60127FB55}" presName="horzOne" presStyleCnt="0"/>
      <dgm:spPr/>
    </dgm:pt>
    <dgm:pt modelId="{CF8BDA0E-72A2-4D62-B488-8E22D4DE813D}" type="pres">
      <dgm:prSet presAssocID="{F657434D-6DC3-49E9-87DC-C37B88459C3C}" presName="sibSpaceOne" presStyleCnt="0"/>
      <dgm:spPr/>
    </dgm:pt>
    <dgm:pt modelId="{BD712D32-422F-4F69-B09F-FB00188359A8}" type="pres">
      <dgm:prSet presAssocID="{9DB8199F-E6BA-4F7D-85A8-FB7C09203116}" presName="vertOne" presStyleCnt="0"/>
      <dgm:spPr/>
    </dgm:pt>
    <dgm:pt modelId="{7A920E13-D390-4272-8A97-9942DC28FDAF}" type="pres">
      <dgm:prSet presAssocID="{9DB8199F-E6BA-4F7D-85A8-FB7C09203116}" presName="txOne" presStyleLbl="node0" presStyleIdx="9" presStyleCnt="11">
        <dgm:presLayoutVars>
          <dgm:chPref val="3"/>
        </dgm:presLayoutVars>
      </dgm:prSet>
      <dgm:spPr/>
    </dgm:pt>
    <dgm:pt modelId="{2D3A30A1-0934-4626-9C6E-B04836C75885}" type="pres">
      <dgm:prSet presAssocID="{9DB8199F-E6BA-4F7D-85A8-FB7C09203116}" presName="horzOne" presStyleCnt="0"/>
      <dgm:spPr/>
    </dgm:pt>
    <dgm:pt modelId="{A721D5A6-E6D4-445D-9836-4C180C3F2ADE}" type="pres">
      <dgm:prSet presAssocID="{E0C41AEF-01E5-4325-A718-C36C9FA078CA}" presName="sibSpaceOne" presStyleCnt="0"/>
      <dgm:spPr/>
    </dgm:pt>
    <dgm:pt modelId="{9FA40011-F124-4C02-AAD1-E5FAD5C7CC56}" type="pres">
      <dgm:prSet presAssocID="{FBAAE020-9F24-4F67-BA02-67F4499ABF40}" presName="vertOne" presStyleCnt="0"/>
      <dgm:spPr/>
    </dgm:pt>
    <dgm:pt modelId="{DA506F67-B194-4603-8645-EEA0AD5B62A4}" type="pres">
      <dgm:prSet presAssocID="{FBAAE020-9F24-4F67-BA02-67F4499ABF40}" presName="txOne" presStyleLbl="node0" presStyleIdx="10" presStyleCnt="11">
        <dgm:presLayoutVars>
          <dgm:chPref val="3"/>
        </dgm:presLayoutVars>
      </dgm:prSet>
      <dgm:spPr/>
    </dgm:pt>
    <dgm:pt modelId="{30D8B40E-F9F9-4DDF-A250-4D4378D61FA3}" type="pres">
      <dgm:prSet presAssocID="{FBAAE020-9F24-4F67-BA02-67F4499ABF40}" presName="horzOne" presStyleCnt="0"/>
      <dgm:spPr/>
    </dgm:pt>
  </dgm:ptLst>
  <dgm:cxnLst>
    <dgm:cxn modelId="{648CE004-1153-4D40-966A-3C4CF455FBBF}" type="presOf" srcId="{C8E93A8A-F7DC-480C-9607-C3E60127FB55}" destId="{9C76304C-E3ED-4C33-A7A9-AA10F950DA5A}" srcOrd="0" destOrd="0" presId="urn:microsoft.com/office/officeart/2005/8/layout/hierarchy4"/>
    <dgm:cxn modelId="{3280280B-28FC-40B3-84E9-7A7FD2E32C42}" srcId="{C2016344-4A31-4679-AAA6-9ECDBBDBDEDE}" destId="{56CAD215-1CFD-4929-AA54-B60FB90D35C8}" srcOrd="7" destOrd="0" parTransId="{459D1848-8681-45E8-95D0-1752CFA0D590}" sibTransId="{C025B504-2FB9-41BD-805F-CE3C289762CB}"/>
    <dgm:cxn modelId="{A397360D-38AC-410C-95AF-8C37E1ABD6BE}" type="presOf" srcId="{FD075B9D-C62A-40BB-991B-6A2765B6D872}" destId="{2157791E-7F5C-465E-BAE1-0C8DEC85D776}" srcOrd="0" destOrd="0" presId="urn:microsoft.com/office/officeart/2005/8/layout/hierarchy4"/>
    <dgm:cxn modelId="{5BE7B414-0DBF-4A9C-84B6-7EF9F003A031}" srcId="{C2016344-4A31-4679-AAA6-9ECDBBDBDEDE}" destId="{33DA63D2-296D-48A4-BD86-F260DFAEC339}" srcOrd="3" destOrd="0" parTransId="{CD7D3081-9748-4AEF-B9A8-E6C100D60CA2}" sibTransId="{DD4F60E6-6B06-4146-95C5-A9C3FB62C1B9}"/>
    <dgm:cxn modelId="{51DF871D-F7B4-4082-B13C-DFCE73B25EA0}" srcId="{C2016344-4A31-4679-AAA6-9ECDBBDBDEDE}" destId="{EBEEC14F-D539-4714-BD8D-63E519908498}" srcOrd="0" destOrd="0" parTransId="{158FB468-982B-47DE-8C26-80397D86A235}" sibTransId="{8B3C237F-CF21-4FF4-A905-48AC39168D05}"/>
    <dgm:cxn modelId="{13836627-2124-4336-A632-0295AE2C334A}" type="presOf" srcId="{BADD0671-7629-44F0-B5F8-AE50AECE5B86}" destId="{6E1A39C7-DCC2-457C-B808-DFCDB2E3A427}" srcOrd="0" destOrd="0" presId="urn:microsoft.com/office/officeart/2005/8/layout/hierarchy4"/>
    <dgm:cxn modelId="{F61B995F-EA3C-49D3-A91B-F31A0EB23CB6}" srcId="{C2016344-4A31-4679-AAA6-9ECDBBDBDEDE}" destId="{C8E93A8A-F7DC-480C-9607-C3E60127FB55}" srcOrd="8" destOrd="0" parTransId="{58FADEC1-6BAE-44D7-B1EF-C325230DF112}" sibTransId="{F657434D-6DC3-49E9-87DC-C37B88459C3C}"/>
    <dgm:cxn modelId="{15FFC244-A193-45D6-A714-F9D4F72E10C1}" type="presOf" srcId="{301CC70B-68BF-4FFA-8210-8A78AA062875}" destId="{24DE10FF-001D-4A03-A7D2-E09E80B6E5A6}" srcOrd="0" destOrd="0" presId="urn:microsoft.com/office/officeart/2005/8/layout/hierarchy4"/>
    <dgm:cxn modelId="{38F66F6D-1DE1-4AF9-B57B-FF06EC59F3AA}" type="presOf" srcId="{AE3F5AEF-940E-4414-875C-6129CEE0C5A5}" destId="{482F81FE-35A7-4047-ADEF-3675C38C16D8}" srcOrd="0" destOrd="0" presId="urn:microsoft.com/office/officeart/2005/8/layout/hierarchy4"/>
    <dgm:cxn modelId="{0A9B086E-C762-4EC3-9CA3-EC8BFE8AE5E1}" type="presOf" srcId="{9DB8199F-E6BA-4F7D-85A8-FB7C09203116}" destId="{7A920E13-D390-4272-8A97-9942DC28FDAF}" srcOrd="0" destOrd="0" presId="urn:microsoft.com/office/officeart/2005/8/layout/hierarchy4"/>
    <dgm:cxn modelId="{DDA0895A-6D42-4300-8008-11CCDF7E4A52}" srcId="{C2016344-4A31-4679-AAA6-9ECDBBDBDEDE}" destId="{9DB8199F-E6BA-4F7D-85A8-FB7C09203116}" srcOrd="9" destOrd="0" parTransId="{C74F2A9D-9D73-4E1D-9D67-9A0097CD04C1}" sibTransId="{E0C41AEF-01E5-4325-A718-C36C9FA078CA}"/>
    <dgm:cxn modelId="{A92EAA7E-6048-4C56-94AB-C28D0350DC73}" srcId="{C2016344-4A31-4679-AAA6-9ECDBBDBDEDE}" destId="{FD075B9D-C62A-40BB-991B-6A2765B6D872}" srcOrd="6" destOrd="0" parTransId="{017216EC-7DEA-4576-99A8-2C451168B813}" sibTransId="{37F9F72D-544D-4300-A9BC-1439408A9265}"/>
    <dgm:cxn modelId="{674C8986-EC35-4071-962B-9AF6E12D4E3B}" type="presOf" srcId="{AB3B443C-43B5-4DD6-8FB8-C0C0B6FD3B95}" destId="{07EEE340-DB2D-487B-A109-834F53675445}" srcOrd="0" destOrd="0" presId="urn:microsoft.com/office/officeart/2005/8/layout/hierarchy4"/>
    <dgm:cxn modelId="{FFB5AA8A-E9AC-4053-A4EA-7E080238882A}" srcId="{C2016344-4A31-4679-AAA6-9ECDBBDBDEDE}" destId="{301CC70B-68BF-4FFA-8210-8A78AA062875}" srcOrd="4" destOrd="0" parTransId="{FD293E86-A783-4770-8F59-DAE78B9415E5}" sibTransId="{25A107DF-6726-43E0-90DD-A9DE5AACF7F4}"/>
    <dgm:cxn modelId="{EC6F298B-EAC0-4126-920E-5B6B03EDC01B}" srcId="{C2016344-4A31-4679-AAA6-9ECDBBDBDEDE}" destId="{AB3B443C-43B5-4DD6-8FB8-C0C0B6FD3B95}" srcOrd="2" destOrd="0" parTransId="{2E03E34D-5B09-4492-9AFE-9C0671DB27E9}" sibTransId="{43BD0694-89D3-44C5-B5E7-D5838993161C}"/>
    <dgm:cxn modelId="{67C6FEAF-D9A1-4378-8451-B15C007FF3CB}" type="presOf" srcId="{56CAD215-1CFD-4929-AA54-B60FB90D35C8}" destId="{FC437309-518A-4E13-85CF-BDC465263C15}" srcOrd="0" destOrd="0" presId="urn:microsoft.com/office/officeart/2005/8/layout/hierarchy4"/>
    <dgm:cxn modelId="{76A766CB-7C93-4B49-BAAE-38D9145FB642}" type="presOf" srcId="{33DA63D2-296D-48A4-BD86-F260DFAEC339}" destId="{8C3A6B7F-EC8E-43CC-BE20-78842CB73D10}" srcOrd="0" destOrd="0" presId="urn:microsoft.com/office/officeart/2005/8/layout/hierarchy4"/>
    <dgm:cxn modelId="{92DD6DD0-E2ED-4D5B-A555-3B137DD44403}" srcId="{C2016344-4A31-4679-AAA6-9ECDBBDBDEDE}" destId="{AE3F5AEF-940E-4414-875C-6129CEE0C5A5}" srcOrd="1" destOrd="0" parTransId="{1567BC49-46B3-4915-99F0-5BEF31110308}" sibTransId="{21A792CD-83F9-4DCE-B425-6245D5D5B6E4}"/>
    <dgm:cxn modelId="{5EA722DE-82E2-4ADF-9A6D-241651D4A92E}" type="presOf" srcId="{EBEEC14F-D539-4714-BD8D-63E519908498}" destId="{26266103-8748-486F-8957-BF47F32A72D3}" srcOrd="0" destOrd="0" presId="urn:microsoft.com/office/officeart/2005/8/layout/hierarchy4"/>
    <dgm:cxn modelId="{C071A2EA-3BCC-4862-81CB-546EC7E74342}" srcId="{C2016344-4A31-4679-AAA6-9ECDBBDBDEDE}" destId="{FBAAE020-9F24-4F67-BA02-67F4499ABF40}" srcOrd="10" destOrd="0" parTransId="{7FD416ED-2030-4B64-B855-484BAE13B411}" sibTransId="{ACACCDED-065C-4DE9-BD92-28B1E03BF3EE}"/>
    <dgm:cxn modelId="{F50323FF-36C9-489B-98A3-D16154E6422D}" srcId="{C2016344-4A31-4679-AAA6-9ECDBBDBDEDE}" destId="{BADD0671-7629-44F0-B5F8-AE50AECE5B86}" srcOrd="5" destOrd="0" parTransId="{688DF0F6-F04D-4FDE-8AC7-3796B9E4A874}" sibTransId="{EDE47FF3-9553-445B-89E8-56BF521EED7A}"/>
    <dgm:cxn modelId="{BD0475FF-A0D2-41BF-84EA-FEDE4EB03923}" type="presOf" srcId="{FBAAE020-9F24-4F67-BA02-67F4499ABF40}" destId="{DA506F67-B194-4603-8645-EEA0AD5B62A4}" srcOrd="0" destOrd="0" presId="urn:microsoft.com/office/officeart/2005/8/layout/hierarchy4"/>
    <dgm:cxn modelId="{15D19FFF-749F-4089-8DE5-1F463016F957}" type="presOf" srcId="{C2016344-4A31-4679-AAA6-9ECDBBDBDEDE}" destId="{DA1DA130-0BFC-48EA-AB62-8659FBFE76C8}" srcOrd="0" destOrd="0" presId="urn:microsoft.com/office/officeart/2005/8/layout/hierarchy4"/>
    <dgm:cxn modelId="{E80F5BDC-9D2F-4830-84F9-3A33EF208BD9}" type="presParOf" srcId="{DA1DA130-0BFC-48EA-AB62-8659FBFE76C8}" destId="{4915D9F0-3465-4828-B109-EDB804F0CEC7}" srcOrd="0" destOrd="0" presId="urn:microsoft.com/office/officeart/2005/8/layout/hierarchy4"/>
    <dgm:cxn modelId="{F0B2D6EB-2671-4CCD-92DA-07E42990761A}" type="presParOf" srcId="{4915D9F0-3465-4828-B109-EDB804F0CEC7}" destId="{26266103-8748-486F-8957-BF47F32A72D3}" srcOrd="0" destOrd="0" presId="urn:microsoft.com/office/officeart/2005/8/layout/hierarchy4"/>
    <dgm:cxn modelId="{1ED67262-AE93-4DF6-A71B-E3316E2FA252}" type="presParOf" srcId="{4915D9F0-3465-4828-B109-EDB804F0CEC7}" destId="{75E355C9-B8D3-4AED-A7A6-7AB640C195E0}" srcOrd="1" destOrd="0" presId="urn:microsoft.com/office/officeart/2005/8/layout/hierarchy4"/>
    <dgm:cxn modelId="{3F780452-3C1B-4C8C-A13B-C0DEDE4FCB29}" type="presParOf" srcId="{DA1DA130-0BFC-48EA-AB62-8659FBFE76C8}" destId="{B843C58A-9DB0-48B8-8560-968BC90E94FD}" srcOrd="1" destOrd="0" presId="urn:microsoft.com/office/officeart/2005/8/layout/hierarchy4"/>
    <dgm:cxn modelId="{6B0302D9-B642-4FF3-83A6-1F3218C42B24}" type="presParOf" srcId="{DA1DA130-0BFC-48EA-AB62-8659FBFE76C8}" destId="{157E4FA4-1F9C-4AD1-9378-E3F9290C32C8}" srcOrd="2" destOrd="0" presId="urn:microsoft.com/office/officeart/2005/8/layout/hierarchy4"/>
    <dgm:cxn modelId="{9E05587C-C968-4FC5-9D24-A7A6319E5503}" type="presParOf" srcId="{157E4FA4-1F9C-4AD1-9378-E3F9290C32C8}" destId="{482F81FE-35A7-4047-ADEF-3675C38C16D8}" srcOrd="0" destOrd="0" presId="urn:microsoft.com/office/officeart/2005/8/layout/hierarchy4"/>
    <dgm:cxn modelId="{E8965E7F-F775-4C23-8C16-29DDA7E1549A}" type="presParOf" srcId="{157E4FA4-1F9C-4AD1-9378-E3F9290C32C8}" destId="{8A33BFF0-E589-493B-AA9A-281F62FA5FAD}" srcOrd="1" destOrd="0" presId="urn:microsoft.com/office/officeart/2005/8/layout/hierarchy4"/>
    <dgm:cxn modelId="{2E5BF91C-FFC2-4400-8542-66F92E8A6F0F}" type="presParOf" srcId="{DA1DA130-0BFC-48EA-AB62-8659FBFE76C8}" destId="{F4AFD919-9A20-4D47-8E01-3ADF6F9AC9B6}" srcOrd="3" destOrd="0" presId="urn:microsoft.com/office/officeart/2005/8/layout/hierarchy4"/>
    <dgm:cxn modelId="{300ABE70-6871-41E5-B09C-DC0588D4B984}" type="presParOf" srcId="{DA1DA130-0BFC-48EA-AB62-8659FBFE76C8}" destId="{3BDDF6BC-8B7F-4D7C-A558-3F63C3B4190F}" srcOrd="4" destOrd="0" presId="urn:microsoft.com/office/officeart/2005/8/layout/hierarchy4"/>
    <dgm:cxn modelId="{B990BF03-BA30-4198-8983-A2FF0A55C9FB}" type="presParOf" srcId="{3BDDF6BC-8B7F-4D7C-A558-3F63C3B4190F}" destId="{07EEE340-DB2D-487B-A109-834F53675445}" srcOrd="0" destOrd="0" presId="urn:microsoft.com/office/officeart/2005/8/layout/hierarchy4"/>
    <dgm:cxn modelId="{A0E9C6D3-C895-45F6-B91E-FF364148D180}" type="presParOf" srcId="{3BDDF6BC-8B7F-4D7C-A558-3F63C3B4190F}" destId="{9766BF1E-1D70-4AB7-8FC8-DA567108A110}" srcOrd="1" destOrd="0" presId="urn:microsoft.com/office/officeart/2005/8/layout/hierarchy4"/>
    <dgm:cxn modelId="{83ED8485-EC37-424E-9FCD-B3429A1EA181}" type="presParOf" srcId="{DA1DA130-0BFC-48EA-AB62-8659FBFE76C8}" destId="{2FF318C5-1BD1-4E79-B822-90EFBB19C2B5}" srcOrd="5" destOrd="0" presId="urn:microsoft.com/office/officeart/2005/8/layout/hierarchy4"/>
    <dgm:cxn modelId="{63C95B03-1DE7-4BBC-9AD7-D7C8E4E3D64A}" type="presParOf" srcId="{DA1DA130-0BFC-48EA-AB62-8659FBFE76C8}" destId="{E72E1D3E-89CB-40AA-ACEE-D29AFB42E8AA}" srcOrd="6" destOrd="0" presId="urn:microsoft.com/office/officeart/2005/8/layout/hierarchy4"/>
    <dgm:cxn modelId="{76BE042C-0416-4063-A233-B5EF895BEBFF}" type="presParOf" srcId="{E72E1D3E-89CB-40AA-ACEE-D29AFB42E8AA}" destId="{8C3A6B7F-EC8E-43CC-BE20-78842CB73D10}" srcOrd="0" destOrd="0" presId="urn:microsoft.com/office/officeart/2005/8/layout/hierarchy4"/>
    <dgm:cxn modelId="{4E56E4EE-BEE6-41AA-99EB-468197512A8F}" type="presParOf" srcId="{E72E1D3E-89CB-40AA-ACEE-D29AFB42E8AA}" destId="{C47C4141-0776-4A8E-855E-9F0FC4EA904C}" srcOrd="1" destOrd="0" presId="urn:microsoft.com/office/officeart/2005/8/layout/hierarchy4"/>
    <dgm:cxn modelId="{6C90E283-4C4E-46D6-A713-D8EBF2B5BD75}" type="presParOf" srcId="{DA1DA130-0BFC-48EA-AB62-8659FBFE76C8}" destId="{6AA5D7BC-FE98-4407-BD9C-57997DE66A25}" srcOrd="7" destOrd="0" presId="urn:microsoft.com/office/officeart/2005/8/layout/hierarchy4"/>
    <dgm:cxn modelId="{ED41BEA4-12D3-4DDB-B7CE-59F2780FFF38}" type="presParOf" srcId="{DA1DA130-0BFC-48EA-AB62-8659FBFE76C8}" destId="{322BE283-A62F-4836-8F66-B300A7423288}" srcOrd="8" destOrd="0" presId="urn:microsoft.com/office/officeart/2005/8/layout/hierarchy4"/>
    <dgm:cxn modelId="{069AB19C-C721-452F-B028-FDA15C27CB0E}" type="presParOf" srcId="{322BE283-A62F-4836-8F66-B300A7423288}" destId="{24DE10FF-001D-4A03-A7D2-E09E80B6E5A6}" srcOrd="0" destOrd="0" presId="urn:microsoft.com/office/officeart/2005/8/layout/hierarchy4"/>
    <dgm:cxn modelId="{5E92037B-9369-4A74-B36B-C7AF72EE868C}" type="presParOf" srcId="{322BE283-A62F-4836-8F66-B300A7423288}" destId="{2EDAF0D3-5A64-49A0-A7E0-1B9CB8EB49EA}" srcOrd="1" destOrd="0" presId="urn:microsoft.com/office/officeart/2005/8/layout/hierarchy4"/>
    <dgm:cxn modelId="{B97D3C9D-5E8B-4FF7-AD7B-49D77B636F31}" type="presParOf" srcId="{DA1DA130-0BFC-48EA-AB62-8659FBFE76C8}" destId="{3FBBA101-9FB1-477C-91D8-FA5BB330B4F9}" srcOrd="9" destOrd="0" presId="urn:microsoft.com/office/officeart/2005/8/layout/hierarchy4"/>
    <dgm:cxn modelId="{F8FF1936-DB07-47BC-A9C3-33A444938A16}" type="presParOf" srcId="{DA1DA130-0BFC-48EA-AB62-8659FBFE76C8}" destId="{E9FFDE6A-6BC6-428D-893D-9CE038E70F4C}" srcOrd="10" destOrd="0" presId="urn:microsoft.com/office/officeart/2005/8/layout/hierarchy4"/>
    <dgm:cxn modelId="{DE5A9EFA-0CFC-4AA3-A939-1F786B4B6206}" type="presParOf" srcId="{E9FFDE6A-6BC6-428D-893D-9CE038E70F4C}" destId="{6E1A39C7-DCC2-457C-B808-DFCDB2E3A427}" srcOrd="0" destOrd="0" presId="urn:microsoft.com/office/officeart/2005/8/layout/hierarchy4"/>
    <dgm:cxn modelId="{AEBEFC31-8944-4C76-B7DF-3A8CD0351FED}" type="presParOf" srcId="{E9FFDE6A-6BC6-428D-893D-9CE038E70F4C}" destId="{050B44FC-F6C1-4232-9114-4271B189CB14}" srcOrd="1" destOrd="0" presId="urn:microsoft.com/office/officeart/2005/8/layout/hierarchy4"/>
    <dgm:cxn modelId="{CB59AE71-E087-49BB-9691-C350485A79BB}" type="presParOf" srcId="{DA1DA130-0BFC-48EA-AB62-8659FBFE76C8}" destId="{C58F3425-F369-4207-AC2D-075E1DB354E2}" srcOrd="11" destOrd="0" presId="urn:microsoft.com/office/officeart/2005/8/layout/hierarchy4"/>
    <dgm:cxn modelId="{B5515B0A-CAD6-4EC1-8614-69D93AE803AB}" type="presParOf" srcId="{DA1DA130-0BFC-48EA-AB62-8659FBFE76C8}" destId="{E44218C2-D287-4122-9228-912CEE125315}" srcOrd="12" destOrd="0" presId="urn:microsoft.com/office/officeart/2005/8/layout/hierarchy4"/>
    <dgm:cxn modelId="{0FB1F8CE-1B83-4C4E-B9B6-71B82BA53639}" type="presParOf" srcId="{E44218C2-D287-4122-9228-912CEE125315}" destId="{2157791E-7F5C-465E-BAE1-0C8DEC85D776}" srcOrd="0" destOrd="0" presId="urn:microsoft.com/office/officeart/2005/8/layout/hierarchy4"/>
    <dgm:cxn modelId="{83221D0B-69D9-4ABC-AAD7-266DCABDE28F}" type="presParOf" srcId="{E44218C2-D287-4122-9228-912CEE125315}" destId="{CB04339C-848F-4EE4-B0CE-41747E3D14D8}" srcOrd="1" destOrd="0" presId="urn:microsoft.com/office/officeart/2005/8/layout/hierarchy4"/>
    <dgm:cxn modelId="{FFB74C18-5BBE-4DD0-96D6-309E2BDD8B85}" type="presParOf" srcId="{DA1DA130-0BFC-48EA-AB62-8659FBFE76C8}" destId="{9BB19B3B-DE36-4F81-87FA-4557A569773A}" srcOrd="13" destOrd="0" presId="urn:microsoft.com/office/officeart/2005/8/layout/hierarchy4"/>
    <dgm:cxn modelId="{E0B83055-B931-4520-9EC4-AA00019BD71C}" type="presParOf" srcId="{DA1DA130-0BFC-48EA-AB62-8659FBFE76C8}" destId="{C566C558-0683-491A-ADE1-44B1FF1E706D}" srcOrd="14" destOrd="0" presId="urn:microsoft.com/office/officeart/2005/8/layout/hierarchy4"/>
    <dgm:cxn modelId="{A2538CD9-F448-48A1-86B5-DF3609815790}" type="presParOf" srcId="{C566C558-0683-491A-ADE1-44B1FF1E706D}" destId="{FC437309-518A-4E13-85CF-BDC465263C15}" srcOrd="0" destOrd="0" presId="urn:microsoft.com/office/officeart/2005/8/layout/hierarchy4"/>
    <dgm:cxn modelId="{CCEE7814-18D8-4BB3-9C5C-677CE0EAD966}" type="presParOf" srcId="{C566C558-0683-491A-ADE1-44B1FF1E706D}" destId="{F15B61D5-7BFD-4802-A3FF-40C8E76DDB96}" srcOrd="1" destOrd="0" presId="urn:microsoft.com/office/officeart/2005/8/layout/hierarchy4"/>
    <dgm:cxn modelId="{D64E111E-A4C4-49CE-8E67-E3EFB4CBCC28}" type="presParOf" srcId="{DA1DA130-0BFC-48EA-AB62-8659FBFE76C8}" destId="{AAA93532-AF19-4799-BD62-194052B9D8C4}" srcOrd="15" destOrd="0" presId="urn:microsoft.com/office/officeart/2005/8/layout/hierarchy4"/>
    <dgm:cxn modelId="{53AD287C-AC80-47B7-A291-2A26FBEDF96C}" type="presParOf" srcId="{DA1DA130-0BFC-48EA-AB62-8659FBFE76C8}" destId="{6624F763-47D3-4657-AD43-589CF9C19036}" srcOrd="16" destOrd="0" presId="urn:microsoft.com/office/officeart/2005/8/layout/hierarchy4"/>
    <dgm:cxn modelId="{8F7C7BB3-11D0-4E46-A03C-7714210C17F6}" type="presParOf" srcId="{6624F763-47D3-4657-AD43-589CF9C19036}" destId="{9C76304C-E3ED-4C33-A7A9-AA10F950DA5A}" srcOrd="0" destOrd="0" presId="urn:microsoft.com/office/officeart/2005/8/layout/hierarchy4"/>
    <dgm:cxn modelId="{9E07938A-F7E1-44A6-8596-0449DFD76204}" type="presParOf" srcId="{6624F763-47D3-4657-AD43-589CF9C19036}" destId="{6A259CEE-50A4-4E9B-B223-656F918BE33E}" srcOrd="1" destOrd="0" presId="urn:microsoft.com/office/officeart/2005/8/layout/hierarchy4"/>
    <dgm:cxn modelId="{1B2C0F1C-3171-4552-99FC-A38F44A252DF}" type="presParOf" srcId="{DA1DA130-0BFC-48EA-AB62-8659FBFE76C8}" destId="{CF8BDA0E-72A2-4D62-B488-8E22D4DE813D}" srcOrd="17" destOrd="0" presId="urn:microsoft.com/office/officeart/2005/8/layout/hierarchy4"/>
    <dgm:cxn modelId="{D3F17BCF-E50C-43DB-92D7-7D11118E0290}" type="presParOf" srcId="{DA1DA130-0BFC-48EA-AB62-8659FBFE76C8}" destId="{BD712D32-422F-4F69-B09F-FB00188359A8}" srcOrd="18" destOrd="0" presId="urn:microsoft.com/office/officeart/2005/8/layout/hierarchy4"/>
    <dgm:cxn modelId="{E92C93A4-3860-403D-B30D-A22A200C39D2}" type="presParOf" srcId="{BD712D32-422F-4F69-B09F-FB00188359A8}" destId="{7A920E13-D390-4272-8A97-9942DC28FDAF}" srcOrd="0" destOrd="0" presId="urn:microsoft.com/office/officeart/2005/8/layout/hierarchy4"/>
    <dgm:cxn modelId="{AE41FA7D-7D43-48DB-B22D-DB9CFF788A23}" type="presParOf" srcId="{BD712D32-422F-4F69-B09F-FB00188359A8}" destId="{2D3A30A1-0934-4626-9C6E-B04836C75885}" srcOrd="1" destOrd="0" presId="urn:microsoft.com/office/officeart/2005/8/layout/hierarchy4"/>
    <dgm:cxn modelId="{F2A323BB-D951-46A2-BB63-101B667DD7ED}" type="presParOf" srcId="{DA1DA130-0BFC-48EA-AB62-8659FBFE76C8}" destId="{A721D5A6-E6D4-445D-9836-4C180C3F2ADE}" srcOrd="19" destOrd="0" presId="urn:microsoft.com/office/officeart/2005/8/layout/hierarchy4"/>
    <dgm:cxn modelId="{850897B7-C70E-4485-B1DF-13AB60BCD247}" type="presParOf" srcId="{DA1DA130-0BFC-48EA-AB62-8659FBFE76C8}" destId="{9FA40011-F124-4C02-AAD1-E5FAD5C7CC56}" srcOrd="20" destOrd="0" presId="urn:microsoft.com/office/officeart/2005/8/layout/hierarchy4"/>
    <dgm:cxn modelId="{C38433AF-877A-4382-A0E2-0899F0EC2185}" type="presParOf" srcId="{9FA40011-F124-4C02-AAD1-E5FAD5C7CC56}" destId="{DA506F67-B194-4603-8645-EEA0AD5B62A4}" srcOrd="0" destOrd="0" presId="urn:microsoft.com/office/officeart/2005/8/layout/hierarchy4"/>
    <dgm:cxn modelId="{655D3F80-41CB-44A3-9268-31705FFB6706}" type="presParOf" srcId="{9FA40011-F124-4C02-AAD1-E5FAD5C7CC56}" destId="{30D8B40E-F9F9-4DDF-A250-4D4378D61FA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016344-4A31-4679-AAA6-9ECDBBDBDEDE}"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n-US"/>
        </a:p>
      </dgm:t>
    </dgm:pt>
    <dgm:pt modelId="{EBEEC14F-D539-4714-BD8D-63E519908498}">
      <dgm:prSet phldrT="[Text]"/>
      <dgm:spPr/>
      <dgm:t>
        <a:bodyPr/>
        <a:lstStyle/>
        <a:p>
          <a:r>
            <a:rPr lang="en-US" b="1" dirty="0"/>
            <a:t>Inlet Tug-of-War</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t>
        <a:bodyPr/>
        <a:lstStyle/>
        <a:p>
          <a:endParaRPr lang="en-US"/>
        </a:p>
      </dgm:t>
    </dgm:pt>
    <dgm:pt modelId="{FCADF814-41B6-4D67-989A-87C40131AED6}">
      <dgm:prSet phldrT="[Text]"/>
      <dgm:spPr/>
      <dgm:t>
        <a:bodyPr/>
        <a:lstStyle/>
        <a:p>
          <a:r>
            <a:rPr lang="en-US" b="1" dirty="0"/>
            <a:t>Warrior for a Day</a:t>
          </a:r>
        </a:p>
      </dgm:t>
    </dgm:pt>
    <dgm:pt modelId="{FBA668B6-889A-4233-A8B3-BD5D1C3CF0C7}" type="parTrans" cxnId="{408532D1-D2F2-413E-991B-FA95171FB359}">
      <dgm:prSet/>
      <dgm:spPr/>
      <dgm:t>
        <a:bodyPr/>
        <a:lstStyle/>
        <a:p>
          <a:endParaRPr lang="en-US"/>
        </a:p>
      </dgm:t>
    </dgm:pt>
    <dgm:pt modelId="{7EA35F9C-6934-43E9-96F1-E9276CC622B2}" type="sibTrans" cxnId="{408532D1-D2F2-413E-991B-FA95171FB359}">
      <dgm:prSet/>
      <dgm:spPr/>
      <dgm:t>
        <a:bodyPr/>
        <a:lstStyle/>
        <a:p>
          <a:endParaRPr lang="en-US"/>
        </a:p>
      </dgm:t>
    </dgm:pt>
    <dgm:pt modelId="{B96C52A6-740D-4F18-B2F3-0F8FA30930D3}">
      <dgm:prSet phldrT="[Text]"/>
      <dgm:spPr/>
      <dgm:t>
        <a:bodyPr/>
        <a:lstStyle/>
        <a:p>
          <a:r>
            <a:rPr lang="en-US" b="1" dirty="0"/>
            <a:t>Local Summer Picnic</a:t>
          </a:r>
        </a:p>
      </dgm:t>
    </dgm:pt>
    <dgm:pt modelId="{18BAA65F-4EFF-437B-83D4-7CDF7666C6A6}" type="parTrans" cxnId="{1CB9B050-6A06-4F60-8424-AB1E70097BCD}">
      <dgm:prSet/>
      <dgm:spPr/>
      <dgm:t>
        <a:bodyPr/>
        <a:lstStyle/>
        <a:p>
          <a:endParaRPr lang="en-US"/>
        </a:p>
      </dgm:t>
    </dgm:pt>
    <dgm:pt modelId="{816D6A84-0A7F-4A04-BB95-BF91B4C0F64D}" type="sibTrans" cxnId="{1CB9B050-6A06-4F60-8424-AB1E70097BCD}">
      <dgm:prSet/>
      <dgm:spPr/>
      <dgm:t>
        <a:bodyPr/>
        <a:lstStyle/>
        <a:p>
          <a:endParaRPr lang="en-US"/>
        </a:p>
      </dgm:t>
    </dgm:pt>
    <dgm:pt modelId="{0409AD21-3C0E-4112-9DE0-1BC5410E1B6B}">
      <dgm:prSet phldrT="[Text]"/>
      <dgm:spPr/>
      <dgm:t>
        <a:bodyPr/>
        <a:lstStyle/>
        <a:p>
          <a:r>
            <a:rPr lang="en-US" b="1" dirty="0"/>
            <a:t>Open Turf @ MHS</a:t>
          </a:r>
        </a:p>
      </dgm:t>
    </dgm:pt>
    <dgm:pt modelId="{5216137F-6FBD-455A-B5F2-A654F9B01A65}" type="parTrans" cxnId="{9A13925A-52C8-4802-A7DC-EE1304244720}">
      <dgm:prSet/>
      <dgm:spPr/>
      <dgm:t>
        <a:bodyPr/>
        <a:lstStyle/>
        <a:p>
          <a:endParaRPr lang="en-US"/>
        </a:p>
      </dgm:t>
    </dgm:pt>
    <dgm:pt modelId="{438401F9-FD3C-45B0-B9E1-E0057446450A}" type="sibTrans" cxnId="{9A13925A-52C8-4802-A7DC-EE1304244720}">
      <dgm:prSet/>
      <dgm:spPr/>
      <dgm:t>
        <a:bodyPr/>
        <a:lstStyle/>
        <a:p>
          <a:endParaRPr lang="en-US"/>
        </a:p>
      </dgm:t>
    </dgm:pt>
    <dgm:pt modelId="{3437A2C0-836B-46AA-B69B-CE8D4210B494}">
      <dgm:prSet phldrT="[Text]"/>
      <dgm:spPr/>
      <dgm:t>
        <a:bodyPr/>
        <a:lstStyle/>
        <a:p>
          <a:r>
            <a:rPr lang="en-US" b="1" dirty="0"/>
            <a:t>Beach Smash</a:t>
          </a:r>
        </a:p>
      </dgm:t>
    </dgm:pt>
    <dgm:pt modelId="{55454527-74A9-4F70-B7F8-AC901D334615}" type="parTrans" cxnId="{334EDF46-775B-4DFB-B840-3D68D50371AD}">
      <dgm:prSet/>
      <dgm:spPr/>
      <dgm:t>
        <a:bodyPr/>
        <a:lstStyle/>
        <a:p>
          <a:endParaRPr lang="en-US"/>
        </a:p>
      </dgm:t>
    </dgm:pt>
    <dgm:pt modelId="{99D5BFF8-2901-4F87-AD47-24E5273A77D0}" type="sibTrans" cxnId="{334EDF46-775B-4DFB-B840-3D68D50371AD}">
      <dgm:prSet/>
      <dgm:spPr/>
      <dgm:t>
        <a:bodyPr/>
        <a:lstStyle/>
        <a:p>
          <a:endParaRPr lang="en-US"/>
        </a:p>
      </dgm:t>
    </dgm:pt>
    <dgm:pt modelId="{00F88F28-643B-42DA-9D41-CD7FE0D6BB34}">
      <dgm:prSet phldrT="[Text]"/>
      <dgm:spPr/>
      <dgm:t>
        <a:bodyPr/>
        <a:lstStyle/>
        <a:p>
          <a:r>
            <a:rPr lang="en-US" b="1" dirty="0"/>
            <a:t>July 4</a:t>
          </a:r>
          <a:r>
            <a:rPr lang="en-US" b="1" baseline="30000" dirty="0"/>
            <a:t>th</a:t>
          </a:r>
          <a:r>
            <a:rPr lang="en-US" b="1" dirty="0"/>
            <a:t> Bicycle Parade</a:t>
          </a:r>
        </a:p>
      </dgm:t>
    </dgm:pt>
    <dgm:pt modelId="{CD18E73E-5A58-4118-BF53-6FB4D5A1A765}" type="parTrans" cxnId="{5ECE35E4-2682-4A2B-9A69-DCB069D854A4}">
      <dgm:prSet/>
      <dgm:spPr/>
      <dgm:t>
        <a:bodyPr/>
        <a:lstStyle/>
        <a:p>
          <a:endParaRPr lang="en-US"/>
        </a:p>
      </dgm:t>
    </dgm:pt>
    <dgm:pt modelId="{9FF6082D-2E9B-4643-83D1-5B1B8DF19D93}" type="sibTrans" cxnId="{5ECE35E4-2682-4A2B-9A69-DCB069D854A4}">
      <dgm:prSet/>
      <dgm:spPr/>
      <dgm:t>
        <a:bodyPr/>
        <a:lstStyle/>
        <a:p>
          <a:endParaRPr lang="en-US"/>
        </a:p>
      </dgm:t>
    </dgm:pt>
    <dgm:pt modelId="{945CC0B9-A1F1-4AA0-A346-640B56A41072}">
      <dgm:prSet phldrT="[Text]"/>
      <dgm:spPr/>
      <dgm:t>
        <a:bodyPr/>
        <a:lstStyle/>
        <a:p>
          <a:r>
            <a:rPr lang="en-US" b="1" dirty="0"/>
            <a:t>Thanksgiving Eve Parade/Bonfire</a:t>
          </a:r>
        </a:p>
      </dgm:t>
    </dgm:pt>
    <dgm:pt modelId="{815396EB-CF62-4B23-A1B7-6B3889136495}" type="parTrans" cxnId="{E3C6C1A7-2DC7-4417-B9D7-574D0BD4620D}">
      <dgm:prSet/>
      <dgm:spPr/>
      <dgm:t>
        <a:bodyPr/>
        <a:lstStyle/>
        <a:p>
          <a:endParaRPr lang="en-US"/>
        </a:p>
      </dgm:t>
    </dgm:pt>
    <dgm:pt modelId="{6EA07983-6644-4376-867A-5C9990D50DF2}" type="sibTrans" cxnId="{E3C6C1A7-2DC7-4417-B9D7-574D0BD4620D}">
      <dgm:prSet/>
      <dgm:spPr/>
      <dgm:t>
        <a:bodyPr/>
        <a:lstStyle/>
        <a:p>
          <a:endParaRPr lang="en-US"/>
        </a:p>
      </dgm:t>
    </dgm:pt>
    <dgm:pt modelId="{30A39B66-CAD2-4C84-9ACF-6A8C4957153B}">
      <dgm:prSet phldrT="[Text]"/>
      <dgm:spPr/>
      <dgm:t>
        <a:bodyPr/>
        <a:lstStyle/>
        <a:p>
          <a:r>
            <a:rPr lang="en-US" b="1" dirty="0"/>
            <a:t>Holiday House Decorating Contest</a:t>
          </a:r>
        </a:p>
      </dgm:t>
    </dgm:pt>
    <dgm:pt modelId="{F3859500-C0E6-4823-B74F-8C77F7D70238}" type="parTrans" cxnId="{F3349296-A31B-4EE2-BD54-A6799C74D13A}">
      <dgm:prSet/>
      <dgm:spPr/>
      <dgm:t>
        <a:bodyPr/>
        <a:lstStyle/>
        <a:p>
          <a:endParaRPr lang="en-US"/>
        </a:p>
      </dgm:t>
    </dgm:pt>
    <dgm:pt modelId="{5DC37090-4F2B-4A0E-B986-B2A5DE23DF1E}" type="sibTrans" cxnId="{F3349296-A31B-4EE2-BD54-A6799C74D13A}">
      <dgm:prSet/>
      <dgm:spPr/>
      <dgm:t>
        <a:bodyPr/>
        <a:lstStyle/>
        <a:p>
          <a:endParaRPr lang="en-US"/>
        </a:p>
      </dgm:t>
    </dgm:pt>
    <dgm:pt modelId="{0F184581-2818-450A-B7BB-F7CD32D5F7F9}">
      <dgm:prSet phldrT="[Text]"/>
      <dgm:spPr/>
      <dgm:t>
        <a:bodyPr/>
        <a:lstStyle/>
        <a:p>
          <a:r>
            <a:rPr lang="en-US" b="1" dirty="0"/>
            <a:t>Santa On the Beach</a:t>
          </a:r>
        </a:p>
      </dgm:t>
    </dgm:pt>
    <dgm:pt modelId="{15C979D9-60D0-4F33-917F-37DB94ED81C0}" type="parTrans" cxnId="{A1C0170C-6F49-4251-8A8D-1425F8F978D9}">
      <dgm:prSet/>
      <dgm:spPr/>
      <dgm:t>
        <a:bodyPr/>
        <a:lstStyle/>
        <a:p>
          <a:endParaRPr lang="en-US"/>
        </a:p>
      </dgm:t>
    </dgm:pt>
    <dgm:pt modelId="{99D00815-0DA2-4FC7-9F88-EDE7B13A1C13}" type="sibTrans" cxnId="{A1C0170C-6F49-4251-8A8D-1425F8F978D9}">
      <dgm:prSet/>
      <dgm:spPr/>
      <dgm:t>
        <a:bodyPr/>
        <a:lstStyle/>
        <a:p>
          <a:endParaRPr lang="en-US"/>
        </a:p>
      </dgm:t>
    </dgm:pt>
    <dgm:pt modelId="{DA1DA130-0BFC-48EA-AB62-8659FBFE76C8}" type="pres">
      <dgm:prSet presAssocID="{C2016344-4A31-4679-AAA6-9ECDBBDBDEDE}" presName="Name0" presStyleCnt="0">
        <dgm:presLayoutVars>
          <dgm:chPref val="1"/>
          <dgm:dir/>
          <dgm:animOne val="branch"/>
          <dgm:animLvl val="lvl"/>
          <dgm:resizeHandles/>
        </dgm:presLayoutVars>
      </dgm:prSet>
      <dgm:spPr/>
    </dgm:pt>
    <dgm:pt modelId="{4915D9F0-3465-4828-B109-EDB804F0CEC7}" type="pres">
      <dgm:prSet presAssocID="{EBEEC14F-D539-4714-BD8D-63E519908498}" presName="vertOne" presStyleCnt="0"/>
      <dgm:spPr/>
    </dgm:pt>
    <dgm:pt modelId="{26266103-8748-486F-8957-BF47F32A72D3}" type="pres">
      <dgm:prSet presAssocID="{EBEEC14F-D539-4714-BD8D-63E519908498}" presName="txOne" presStyleLbl="node0" presStyleIdx="0" presStyleCnt="9">
        <dgm:presLayoutVars>
          <dgm:chPref val="3"/>
        </dgm:presLayoutVars>
      </dgm:prSet>
      <dgm:spPr/>
    </dgm:pt>
    <dgm:pt modelId="{75E355C9-B8D3-4AED-A7A6-7AB640C195E0}" type="pres">
      <dgm:prSet presAssocID="{EBEEC14F-D539-4714-BD8D-63E519908498}" presName="horzOne" presStyleCnt="0"/>
      <dgm:spPr/>
    </dgm:pt>
    <dgm:pt modelId="{B843C58A-9DB0-48B8-8560-968BC90E94FD}" type="pres">
      <dgm:prSet presAssocID="{8B3C237F-CF21-4FF4-A905-48AC39168D05}" presName="sibSpaceOne" presStyleCnt="0"/>
      <dgm:spPr/>
    </dgm:pt>
    <dgm:pt modelId="{960721C3-032F-4213-8609-9B57D9E16008}" type="pres">
      <dgm:prSet presAssocID="{FCADF814-41B6-4D67-989A-87C40131AED6}" presName="vertOne" presStyleCnt="0"/>
      <dgm:spPr/>
    </dgm:pt>
    <dgm:pt modelId="{95868CCC-151A-4E75-82AF-C51B99B715A7}" type="pres">
      <dgm:prSet presAssocID="{FCADF814-41B6-4D67-989A-87C40131AED6}" presName="txOne" presStyleLbl="node0" presStyleIdx="1" presStyleCnt="9">
        <dgm:presLayoutVars>
          <dgm:chPref val="3"/>
        </dgm:presLayoutVars>
      </dgm:prSet>
      <dgm:spPr/>
    </dgm:pt>
    <dgm:pt modelId="{F42C6FF6-6FC9-4C38-86E6-4DF93EEEC533}" type="pres">
      <dgm:prSet presAssocID="{FCADF814-41B6-4D67-989A-87C40131AED6}" presName="horzOne" presStyleCnt="0"/>
      <dgm:spPr/>
    </dgm:pt>
    <dgm:pt modelId="{42650C4E-129D-4EA9-8428-0D84EFB79D6C}" type="pres">
      <dgm:prSet presAssocID="{7EA35F9C-6934-43E9-96F1-E9276CC622B2}" presName="sibSpaceOne" presStyleCnt="0"/>
      <dgm:spPr/>
    </dgm:pt>
    <dgm:pt modelId="{77D04C51-678E-4EB7-B073-57367BF154C9}" type="pres">
      <dgm:prSet presAssocID="{B96C52A6-740D-4F18-B2F3-0F8FA30930D3}" presName="vertOne" presStyleCnt="0"/>
      <dgm:spPr/>
    </dgm:pt>
    <dgm:pt modelId="{CAF84495-D02E-4780-A7AD-6ECE602055B5}" type="pres">
      <dgm:prSet presAssocID="{B96C52A6-740D-4F18-B2F3-0F8FA30930D3}" presName="txOne" presStyleLbl="node0" presStyleIdx="2" presStyleCnt="9">
        <dgm:presLayoutVars>
          <dgm:chPref val="3"/>
        </dgm:presLayoutVars>
      </dgm:prSet>
      <dgm:spPr/>
    </dgm:pt>
    <dgm:pt modelId="{45BF1EE1-43C9-46B3-AE5C-883DB7FF88F1}" type="pres">
      <dgm:prSet presAssocID="{B96C52A6-740D-4F18-B2F3-0F8FA30930D3}" presName="horzOne" presStyleCnt="0"/>
      <dgm:spPr/>
    </dgm:pt>
    <dgm:pt modelId="{0AB921F1-235D-4F3B-8714-2185066F535E}" type="pres">
      <dgm:prSet presAssocID="{816D6A84-0A7F-4A04-BB95-BF91B4C0F64D}" presName="sibSpaceOne" presStyleCnt="0"/>
      <dgm:spPr/>
    </dgm:pt>
    <dgm:pt modelId="{E7A133C0-3968-4048-A14B-E84B0E4380B9}" type="pres">
      <dgm:prSet presAssocID="{0409AD21-3C0E-4112-9DE0-1BC5410E1B6B}" presName="vertOne" presStyleCnt="0"/>
      <dgm:spPr/>
    </dgm:pt>
    <dgm:pt modelId="{106DDF70-40BC-49F8-B08F-4728C0569F60}" type="pres">
      <dgm:prSet presAssocID="{0409AD21-3C0E-4112-9DE0-1BC5410E1B6B}" presName="txOne" presStyleLbl="node0" presStyleIdx="3" presStyleCnt="9">
        <dgm:presLayoutVars>
          <dgm:chPref val="3"/>
        </dgm:presLayoutVars>
      </dgm:prSet>
      <dgm:spPr/>
    </dgm:pt>
    <dgm:pt modelId="{A0385912-5F6A-414D-AD59-2E309C22E031}" type="pres">
      <dgm:prSet presAssocID="{0409AD21-3C0E-4112-9DE0-1BC5410E1B6B}" presName="horzOne" presStyleCnt="0"/>
      <dgm:spPr/>
    </dgm:pt>
    <dgm:pt modelId="{4E3EE1B6-0888-4B08-B76B-A2C605CFAB48}" type="pres">
      <dgm:prSet presAssocID="{438401F9-FD3C-45B0-B9E1-E0057446450A}" presName="sibSpaceOne" presStyleCnt="0"/>
      <dgm:spPr/>
    </dgm:pt>
    <dgm:pt modelId="{D9C74E71-5931-4856-9B67-F7038709953D}" type="pres">
      <dgm:prSet presAssocID="{3437A2C0-836B-46AA-B69B-CE8D4210B494}" presName="vertOne" presStyleCnt="0"/>
      <dgm:spPr/>
    </dgm:pt>
    <dgm:pt modelId="{2115FBCB-1556-4848-90E5-50CDFCFFD209}" type="pres">
      <dgm:prSet presAssocID="{3437A2C0-836B-46AA-B69B-CE8D4210B494}" presName="txOne" presStyleLbl="node0" presStyleIdx="4" presStyleCnt="9">
        <dgm:presLayoutVars>
          <dgm:chPref val="3"/>
        </dgm:presLayoutVars>
      </dgm:prSet>
      <dgm:spPr/>
    </dgm:pt>
    <dgm:pt modelId="{C770C7B6-5F41-4141-8A68-66201F1852B9}" type="pres">
      <dgm:prSet presAssocID="{3437A2C0-836B-46AA-B69B-CE8D4210B494}" presName="horzOne" presStyleCnt="0"/>
      <dgm:spPr/>
    </dgm:pt>
    <dgm:pt modelId="{663DE9A7-83E0-4480-9977-D802B1DA9319}" type="pres">
      <dgm:prSet presAssocID="{99D5BFF8-2901-4F87-AD47-24E5273A77D0}" presName="sibSpaceOne" presStyleCnt="0"/>
      <dgm:spPr/>
    </dgm:pt>
    <dgm:pt modelId="{D221C8C5-1B0D-4CFA-B011-B3CA053E594D}" type="pres">
      <dgm:prSet presAssocID="{00F88F28-643B-42DA-9D41-CD7FE0D6BB34}" presName="vertOne" presStyleCnt="0"/>
      <dgm:spPr/>
    </dgm:pt>
    <dgm:pt modelId="{B4EC7F12-0104-42E1-8C63-F2E948C95029}" type="pres">
      <dgm:prSet presAssocID="{00F88F28-643B-42DA-9D41-CD7FE0D6BB34}" presName="txOne" presStyleLbl="node0" presStyleIdx="5" presStyleCnt="9">
        <dgm:presLayoutVars>
          <dgm:chPref val="3"/>
        </dgm:presLayoutVars>
      </dgm:prSet>
      <dgm:spPr/>
    </dgm:pt>
    <dgm:pt modelId="{8195F71D-7DA0-4D4A-821B-0ABA07D5AE59}" type="pres">
      <dgm:prSet presAssocID="{00F88F28-643B-42DA-9D41-CD7FE0D6BB34}" presName="horzOne" presStyleCnt="0"/>
      <dgm:spPr/>
    </dgm:pt>
    <dgm:pt modelId="{3F13DD78-84C5-4D24-B43C-BD6C6138E591}" type="pres">
      <dgm:prSet presAssocID="{9FF6082D-2E9B-4643-83D1-5B1B8DF19D93}" presName="sibSpaceOne" presStyleCnt="0"/>
      <dgm:spPr/>
    </dgm:pt>
    <dgm:pt modelId="{D2DD79C8-4F3F-4761-8913-A28DC9F18C83}" type="pres">
      <dgm:prSet presAssocID="{945CC0B9-A1F1-4AA0-A346-640B56A41072}" presName="vertOne" presStyleCnt="0"/>
      <dgm:spPr/>
    </dgm:pt>
    <dgm:pt modelId="{4BE18C94-7B73-43E1-92B6-7C666F4922CE}" type="pres">
      <dgm:prSet presAssocID="{945CC0B9-A1F1-4AA0-A346-640B56A41072}" presName="txOne" presStyleLbl="node0" presStyleIdx="6" presStyleCnt="9">
        <dgm:presLayoutVars>
          <dgm:chPref val="3"/>
        </dgm:presLayoutVars>
      </dgm:prSet>
      <dgm:spPr/>
    </dgm:pt>
    <dgm:pt modelId="{99A81512-8F57-4CC4-94E2-1D4C322BE960}" type="pres">
      <dgm:prSet presAssocID="{945CC0B9-A1F1-4AA0-A346-640B56A41072}" presName="horzOne" presStyleCnt="0"/>
      <dgm:spPr/>
    </dgm:pt>
    <dgm:pt modelId="{CACCD5D2-BB2E-4CA6-B779-0F95FFB58382}" type="pres">
      <dgm:prSet presAssocID="{6EA07983-6644-4376-867A-5C9990D50DF2}" presName="sibSpaceOne" presStyleCnt="0"/>
      <dgm:spPr/>
    </dgm:pt>
    <dgm:pt modelId="{E3935A2B-48E8-4BEF-89D2-8665F6B23A35}" type="pres">
      <dgm:prSet presAssocID="{30A39B66-CAD2-4C84-9ACF-6A8C4957153B}" presName="vertOne" presStyleCnt="0"/>
      <dgm:spPr/>
    </dgm:pt>
    <dgm:pt modelId="{44F89AF3-0151-494D-995F-B81809691362}" type="pres">
      <dgm:prSet presAssocID="{30A39B66-CAD2-4C84-9ACF-6A8C4957153B}" presName="txOne" presStyleLbl="node0" presStyleIdx="7" presStyleCnt="9">
        <dgm:presLayoutVars>
          <dgm:chPref val="3"/>
        </dgm:presLayoutVars>
      </dgm:prSet>
      <dgm:spPr/>
    </dgm:pt>
    <dgm:pt modelId="{6DA3C016-35B1-4E9B-92FE-AB49B96F3CD6}" type="pres">
      <dgm:prSet presAssocID="{30A39B66-CAD2-4C84-9ACF-6A8C4957153B}" presName="horzOne" presStyleCnt="0"/>
      <dgm:spPr/>
    </dgm:pt>
    <dgm:pt modelId="{8C81CDC5-4FBB-4E72-9E4B-A395B4F69E4C}" type="pres">
      <dgm:prSet presAssocID="{5DC37090-4F2B-4A0E-B986-B2A5DE23DF1E}" presName="sibSpaceOne" presStyleCnt="0"/>
      <dgm:spPr/>
    </dgm:pt>
    <dgm:pt modelId="{1FA5D85A-84BC-44D9-B677-E53C4F7F0AAF}" type="pres">
      <dgm:prSet presAssocID="{0F184581-2818-450A-B7BB-F7CD32D5F7F9}" presName="vertOne" presStyleCnt="0"/>
      <dgm:spPr/>
    </dgm:pt>
    <dgm:pt modelId="{654C9E91-3857-4DDE-97C9-FEA12E483C95}" type="pres">
      <dgm:prSet presAssocID="{0F184581-2818-450A-B7BB-F7CD32D5F7F9}" presName="txOne" presStyleLbl="node0" presStyleIdx="8" presStyleCnt="9">
        <dgm:presLayoutVars>
          <dgm:chPref val="3"/>
        </dgm:presLayoutVars>
      </dgm:prSet>
      <dgm:spPr/>
    </dgm:pt>
    <dgm:pt modelId="{8A1564B1-C9FC-45A9-AA2F-91689DEF35C1}" type="pres">
      <dgm:prSet presAssocID="{0F184581-2818-450A-B7BB-F7CD32D5F7F9}" presName="horzOne" presStyleCnt="0"/>
      <dgm:spPr/>
    </dgm:pt>
  </dgm:ptLst>
  <dgm:cxnLst>
    <dgm:cxn modelId="{A1C0170C-6F49-4251-8A8D-1425F8F978D9}" srcId="{C2016344-4A31-4679-AAA6-9ECDBBDBDEDE}" destId="{0F184581-2818-450A-B7BB-F7CD32D5F7F9}" srcOrd="8" destOrd="0" parTransId="{15C979D9-60D0-4F33-917F-37DB94ED81C0}" sibTransId="{99D00815-0DA2-4FC7-9F88-EDE7B13A1C13}"/>
    <dgm:cxn modelId="{51DF871D-F7B4-4082-B13C-DFCE73B25EA0}" srcId="{C2016344-4A31-4679-AAA6-9ECDBBDBDEDE}" destId="{EBEEC14F-D539-4714-BD8D-63E519908498}" srcOrd="0" destOrd="0" parTransId="{158FB468-982B-47DE-8C26-80397D86A235}" sibTransId="{8B3C237F-CF21-4FF4-A905-48AC39168D05}"/>
    <dgm:cxn modelId="{2A77BC38-5BE3-41B8-B691-DC6F32003E22}" type="presOf" srcId="{945CC0B9-A1F1-4AA0-A346-640B56A41072}" destId="{4BE18C94-7B73-43E1-92B6-7C666F4922CE}" srcOrd="0" destOrd="0" presId="urn:microsoft.com/office/officeart/2005/8/layout/hierarchy4"/>
    <dgm:cxn modelId="{A6DF2C46-3EE0-43CC-A898-556B8C0B5993}" type="presOf" srcId="{B96C52A6-740D-4F18-B2F3-0F8FA30930D3}" destId="{CAF84495-D02E-4780-A7AD-6ECE602055B5}" srcOrd="0" destOrd="0" presId="urn:microsoft.com/office/officeart/2005/8/layout/hierarchy4"/>
    <dgm:cxn modelId="{334EDF46-775B-4DFB-B840-3D68D50371AD}" srcId="{C2016344-4A31-4679-AAA6-9ECDBBDBDEDE}" destId="{3437A2C0-836B-46AA-B69B-CE8D4210B494}" srcOrd="4" destOrd="0" parTransId="{55454527-74A9-4F70-B7F8-AC901D334615}" sibTransId="{99D5BFF8-2901-4F87-AD47-24E5273A77D0}"/>
    <dgm:cxn modelId="{1CB9B050-6A06-4F60-8424-AB1E70097BCD}" srcId="{C2016344-4A31-4679-AAA6-9ECDBBDBDEDE}" destId="{B96C52A6-740D-4F18-B2F3-0F8FA30930D3}" srcOrd="2" destOrd="0" parTransId="{18BAA65F-4EFF-437B-83D4-7CDF7666C6A6}" sibTransId="{816D6A84-0A7F-4A04-BB95-BF91B4C0F64D}"/>
    <dgm:cxn modelId="{E6BDB972-0B0D-48CF-9174-4A1A2DF4F062}" type="presOf" srcId="{30A39B66-CAD2-4C84-9ACF-6A8C4957153B}" destId="{44F89AF3-0151-494D-995F-B81809691362}" srcOrd="0" destOrd="0" presId="urn:microsoft.com/office/officeart/2005/8/layout/hierarchy4"/>
    <dgm:cxn modelId="{ED3FD374-9CBF-43B6-AE65-FB70E2FD2D13}" type="presOf" srcId="{FCADF814-41B6-4D67-989A-87C40131AED6}" destId="{95868CCC-151A-4E75-82AF-C51B99B715A7}" srcOrd="0" destOrd="0" presId="urn:microsoft.com/office/officeart/2005/8/layout/hierarchy4"/>
    <dgm:cxn modelId="{9A13925A-52C8-4802-A7DC-EE1304244720}" srcId="{C2016344-4A31-4679-AAA6-9ECDBBDBDEDE}" destId="{0409AD21-3C0E-4112-9DE0-1BC5410E1B6B}" srcOrd="3" destOrd="0" parTransId="{5216137F-6FBD-455A-B5F2-A654F9B01A65}" sibTransId="{438401F9-FD3C-45B0-B9E1-E0057446450A}"/>
    <dgm:cxn modelId="{B0C68D8E-4B6C-4B2A-BA33-849280B23E6A}" type="presOf" srcId="{0F184581-2818-450A-B7BB-F7CD32D5F7F9}" destId="{654C9E91-3857-4DDE-97C9-FEA12E483C95}" srcOrd="0" destOrd="0" presId="urn:microsoft.com/office/officeart/2005/8/layout/hierarchy4"/>
    <dgm:cxn modelId="{F3349296-A31B-4EE2-BD54-A6799C74D13A}" srcId="{C2016344-4A31-4679-AAA6-9ECDBBDBDEDE}" destId="{30A39B66-CAD2-4C84-9ACF-6A8C4957153B}" srcOrd="7" destOrd="0" parTransId="{F3859500-C0E6-4823-B74F-8C77F7D70238}" sibTransId="{5DC37090-4F2B-4A0E-B986-B2A5DE23DF1E}"/>
    <dgm:cxn modelId="{E3C6C1A7-2DC7-4417-B9D7-574D0BD4620D}" srcId="{C2016344-4A31-4679-AAA6-9ECDBBDBDEDE}" destId="{945CC0B9-A1F1-4AA0-A346-640B56A41072}" srcOrd="6" destOrd="0" parTransId="{815396EB-CF62-4B23-A1B7-6B3889136495}" sibTransId="{6EA07983-6644-4376-867A-5C9990D50DF2}"/>
    <dgm:cxn modelId="{408532D1-D2F2-413E-991B-FA95171FB359}" srcId="{C2016344-4A31-4679-AAA6-9ECDBBDBDEDE}" destId="{FCADF814-41B6-4D67-989A-87C40131AED6}" srcOrd="1" destOrd="0" parTransId="{FBA668B6-889A-4233-A8B3-BD5D1C3CF0C7}" sibTransId="{7EA35F9C-6934-43E9-96F1-E9276CC622B2}"/>
    <dgm:cxn modelId="{6DD77ADC-FEE7-4403-93DA-43BFDBD36305}" type="presOf" srcId="{3437A2C0-836B-46AA-B69B-CE8D4210B494}" destId="{2115FBCB-1556-4848-90E5-50CDFCFFD209}" srcOrd="0" destOrd="0" presId="urn:microsoft.com/office/officeart/2005/8/layout/hierarchy4"/>
    <dgm:cxn modelId="{5EA722DE-82E2-4ADF-9A6D-241651D4A92E}" type="presOf" srcId="{EBEEC14F-D539-4714-BD8D-63E519908498}" destId="{26266103-8748-486F-8957-BF47F32A72D3}" srcOrd="0" destOrd="0" presId="urn:microsoft.com/office/officeart/2005/8/layout/hierarchy4"/>
    <dgm:cxn modelId="{5ECE35E4-2682-4A2B-9A69-DCB069D854A4}" srcId="{C2016344-4A31-4679-AAA6-9ECDBBDBDEDE}" destId="{00F88F28-643B-42DA-9D41-CD7FE0D6BB34}" srcOrd="5" destOrd="0" parTransId="{CD18E73E-5A58-4118-BF53-6FB4D5A1A765}" sibTransId="{9FF6082D-2E9B-4643-83D1-5B1B8DF19D93}"/>
    <dgm:cxn modelId="{5B6D1DF1-F2E1-4D12-8E7C-A6C399F529E3}" type="presOf" srcId="{0409AD21-3C0E-4112-9DE0-1BC5410E1B6B}" destId="{106DDF70-40BC-49F8-B08F-4728C0569F60}" srcOrd="0" destOrd="0" presId="urn:microsoft.com/office/officeart/2005/8/layout/hierarchy4"/>
    <dgm:cxn modelId="{2179F4F7-CEAD-4BD8-9954-387C2B3C548D}" type="presOf" srcId="{00F88F28-643B-42DA-9D41-CD7FE0D6BB34}" destId="{B4EC7F12-0104-42E1-8C63-F2E948C95029}" srcOrd="0" destOrd="0" presId="urn:microsoft.com/office/officeart/2005/8/layout/hierarchy4"/>
    <dgm:cxn modelId="{15D19FFF-749F-4089-8DE5-1F463016F957}" type="presOf" srcId="{C2016344-4A31-4679-AAA6-9ECDBBDBDEDE}" destId="{DA1DA130-0BFC-48EA-AB62-8659FBFE76C8}" srcOrd="0" destOrd="0" presId="urn:microsoft.com/office/officeart/2005/8/layout/hierarchy4"/>
    <dgm:cxn modelId="{E80F5BDC-9D2F-4830-84F9-3A33EF208BD9}" type="presParOf" srcId="{DA1DA130-0BFC-48EA-AB62-8659FBFE76C8}" destId="{4915D9F0-3465-4828-B109-EDB804F0CEC7}" srcOrd="0" destOrd="0" presId="urn:microsoft.com/office/officeart/2005/8/layout/hierarchy4"/>
    <dgm:cxn modelId="{F0B2D6EB-2671-4CCD-92DA-07E42990761A}" type="presParOf" srcId="{4915D9F0-3465-4828-B109-EDB804F0CEC7}" destId="{26266103-8748-486F-8957-BF47F32A72D3}" srcOrd="0" destOrd="0" presId="urn:microsoft.com/office/officeart/2005/8/layout/hierarchy4"/>
    <dgm:cxn modelId="{1ED67262-AE93-4DF6-A71B-E3316E2FA252}" type="presParOf" srcId="{4915D9F0-3465-4828-B109-EDB804F0CEC7}" destId="{75E355C9-B8D3-4AED-A7A6-7AB640C195E0}" srcOrd="1" destOrd="0" presId="urn:microsoft.com/office/officeart/2005/8/layout/hierarchy4"/>
    <dgm:cxn modelId="{3F780452-3C1B-4C8C-A13B-C0DEDE4FCB29}" type="presParOf" srcId="{DA1DA130-0BFC-48EA-AB62-8659FBFE76C8}" destId="{B843C58A-9DB0-48B8-8560-968BC90E94FD}" srcOrd="1" destOrd="0" presId="urn:microsoft.com/office/officeart/2005/8/layout/hierarchy4"/>
    <dgm:cxn modelId="{6C2233E2-D6AA-46F9-BD62-45E04C081377}" type="presParOf" srcId="{DA1DA130-0BFC-48EA-AB62-8659FBFE76C8}" destId="{960721C3-032F-4213-8609-9B57D9E16008}" srcOrd="2" destOrd="0" presId="urn:microsoft.com/office/officeart/2005/8/layout/hierarchy4"/>
    <dgm:cxn modelId="{9C0039EE-49AF-41F5-A8B9-778B86D17023}" type="presParOf" srcId="{960721C3-032F-4213-8609-9B57D9E16008}" destId="{95868CCC-151A-4E75-82AF-C51B99B715A7}" srcOrd="0" destOrd="0" presId="urn:microsoft.com/office/officeart/2005/8/layout/hierarchy4"/>
    <dgm:cxn modelId="{A2044168-8879-4589-918D-41FD47E476EB}" type="presParOf" srcId="{960721C3-032F-4213-8609-9B57D9E16008}" destId="{F42C6FF6-6FC9-4C38-86E6-4DF93EEEC533}" srcOrd="1" destOrd="0" presId="urn:microsoft.com/office/officeart/2005/8/layout/hierarchy4"/>
    <dgm:cxn modelId="{DFFE6419-1F72-42AE-BB2D-CD3D38D4946C}" type="presParOf" srcId="{DA1DA130-0BFC-48EA-AB62-8659FBFE76C8}" destId="{42650C4E-129D-4EA9-8428-0D84EFB79D6C}" srcOrd="3" destOrd="0" presId="urn:microsoft.com/office/officeart/2005/8/layout/hierarchy4"/>
    <dgm:cxn modelId="{C6D8BB20-36B0-4C01-B47B-E370E4638BAF}" type="presParOf" srcId="{DA1DA130-0BFC-48EA-AB62-8659FBFE76C8}" destId="{77D04C51-678E-4EB7-B073-57367BF154C9}" srcOrd="4" destOrd="0" presId="urn:microsoft.com/office/officeart/2005/8/layout/hierarchy4"/>
    <dgm:cxn modelId="{A2BF5EDD-D39B-4B45-BFF3-F9559E062F6B}" type="presParOf" srcId="{77D04C51-678E-4EB7-B073-57367BF154C9}" destId="{CAF84495-D02E-4780-A7AD-6ECE602055B5}" srcOrd="0" destOrd="0" presId="urn:microsoft.com/office/officeart/2005/8/layout/hierarchy4"/>
    <dgm:cxn modelId="{1122833F-37FD-44AB-BAD6-1475C669EE42}" type="presParOf" srcId="{77D04C51-678E-4EB7-B073-57367BF154C9}" destId="{45BF1EE1-43C9-46B3-AE5C-883DB7FF88F1}" srcOrd="1" destOrd="0" presId="urn:microsoft.com/office/officeart/2005/8/layout/hierarchy4"/>
    <dgm:cxn modelId="{C5C270BD-7D1D-4206-A630-5372F36BCF56}" type="presParOf" srcId="{DA1DA130-0BFC-48EA-AB62-8659FBFE76C8}" destId="{0AB921F1-235D-4F3B-8714-2185066F535E}" srcOrd="5" destOrd="0" presId="urn:microsoft.com/office/officeart/2005/8/layout/hierarchy4"/>
    <dgm:cxn modelId="{B3C358E8-46CC-4894-9B6D-ECC1C5DDD0A6}" type="presParOf" srcId="{DA1DA130-0BFC-48EA-AB62-8659FBFE76C8}" destId="{E7A133C0-3968-4048-A14B-E84B0E4380B9}" srcOrd="6" destOrd="0" presId="urn:microsoft.com/office/officeart/2005/8/layout/hierarchy4"/>
    <dgm:cxn modelId="{34493A82-F441-42A2-A094-BE0342559884}" type="presParOf" srcId="{E7A133C0-3968-4048-A14B-E84B0E4380B9}" destId="{106DDF70-40BC-49F8-B08F-4728C0569F60}" srcOrd="0" destOrd="0" presId="urn:microsoft.com/office/officeart/2005/8/layout/hierarchy4"/>
    <dgm:cxn modelId="{B18B7A46-0865-4701-B481-9BD1ACB38D33}" type="presParOf" srcId="{E7A133C0-3968-4048-A14B-E84B0E4380B9}" destId="{A0385912-5F6A-414D-AD59-2E309C22E031}" srcOrd="1" destOrd="0" presId="urn:microsoft.com/office/officeart/2005/8/layout/hierarchy4"/>
    <dgm:cxn modelId="{78F3C293-6D21-418B-B199-F7FB24125C5D}" type="presParOf" srcId="{DA1DA130-0BFC-48EA-AB62-8659FBFE76C8}" destId="{4E3EE1B6-0888-4B08-B76B-A2C605CFAB48}" srcOrd="7" destOrd="0" presId="urn:microsoft.com/office/officeart/2005/8/layout/hierarchy4"/>
    <dgm:cxn modelId="{B4498ED3-FA64-414F-98BC-37EFCEB91267}" type="presParOf" srcId="{DA1DA130-0BFC-48EA-AB62-8659FBFE76C8}" destId="{D9C74E71-5931-4856-9B67-F7038709953D}" srcOrd="8" destOrd="0" presId="urn:microsoft.com/office/officeart/2005/8/layout/hierarchy4"/>
    <dgm:cxn modelId="{DCDB7D82-649D-4DC9-A43A-BE44C47BAB1D}" type="presParOf" srcId="{D9C74E71-5931-4856-9B67-F7038709953D}" destId="{2115FBCB-1556-4848-90E5-50CDFCFFD209}" srcOrd="0" destOrd="0" presId="urn:microsoft.com/office/officeart/2005/8/layout/hierarchy4"/>
    <dgm:cxn modelId="{D7ECAE22-558A-4079-B014-71B81CC8713D}" type="presParOf" srcId="{D9C74E71-5931-4856-9B67-F7038709953D}" destId="{C770C7B6-5F41-4141-8A68-66201F1852B9}" srcOrd="1" destOrd="0" presId="urn:microsoft.com/office/officeart/2005/8/layout/hierarchy4"/>
    <dgm:cxn modelId="{273113FD-C22E-4133-BF6F-126B407EA60A}" type="presParOf" srcId="{DA1DA130-0BFC-48EA-AB62-8659FBFE76C8}" destId="{663DE9A7-83E0-4480-9977-D802B1DA9319}" srcOrd="9" destOrd="0" presId="urn:microsoft.com/office/officeart/2005/8/layout/hierarchy4"/>
    <dgm:cxn modelId="{B96297A0-8C05-4306-AF17-31790B4C2379}" type="presParOf" srcId="{DA1DA130-0BFC-48EA-AB62-8659FBFE76C8}" destId="{D221C8C5-1B0D-4CFA-B011-B3CA053E594D}" srcOrd="10" destOrd="0" presId="urn:microsoft.com/office/officeart/2005/8/layout/hierarchy4"/>
    <dgm:cxn modelId="{6284992D-6522-4A50-A7B5-ACFE8DA7260C}" type="presParOf" srcId="{D221C8C5-1B0D-4CFA-B011-B3CA053E594D}" destId="{B4EC7F12-0104-42E1-8C63-F2E948C95029}" srcOrd="0" destOrd="0" presId="urn:microsoft.com/office/officeart/2005/8/layout/hierarchy4"/>
    <dgm:cxn modelId="{6BF2449F-B007-434B-992A-60320F8F0E41}" type="presParOf" srcId="{D221C8C5-1B0D-4CFA-B011-B3CA053E594D}" destId="{8195F71D-7DA0-4D4A-821B-0ABA07D5AE59}" srcOrd="1" destOrd="0" presId="urn:microsoft.com/office/officeart/2005/8/layout/hierarchy4"/>
    <dgm:cxn modelId="{DCDF838F-BA14-4880-A658-844412099FF4}" type="presParOf" srcId="{DA1DA130-0BFC-48EA-AB62-8659FBFE76C8}" destId="{3F13DD78-84C5-4D24-B43C-BD6C6138E591}" srcOrd="11" destOrd="0" presId="urn:microsoft.com/office/officeart/2005/8/layout/hierarchy4"/>
    <dgm:cxn modelId="{D06CC1B5-69DA-4FA8-B694-89BDBF91DC84}" type="presParOf" srcId="{DA1DA130-0BFC-48EA-AB62-8659FBFE76C8}" destId="{D2DD79C8-4F3F-4761-8913-A28DC9F18C83}" srcOrd="12" destOrd="0" presId="urn:microsoft.com/office/officeart/2005/8/layout/hierarchy4"/>
    <dgm:cxn modelId="{473B75A9-015C-4AFC-B3B5-5B9E93BC59F6}" type="presParOf" srcId="{D2DD79C8-4F3F-4761-8913-A28DC9F18C83}" destId="{4BE18C94-7B73-43E1-92B6-7C666F4922CE}" srcOrd="0" destOrd="0" presId="urn:microsoft.com/office/officeart/2005/8/layout/hierarchy4"/>
    <dgm:cxn modelId="{1209F56A-084F-48F1-B5A3-036A0B5FDB9C}" type="presParOf" srcId="{D2DD79C8-4F3F-4761-8913-A28DC9F18C83}" destId="{99A81512-8F57-4CC4-94E2-1D4C322BE960}" srcOrd="1" destOrd="0" presId="urn:microsoft.com/office/officeart/2005/8/layout/hierarchy4"/>
    <dgm:cxn modelId="{40CCC696-11BE-4C7F-BA24-63553FAAA922}" type="presParOf" srcId="{DA1DA130-0BFC-48EA-AB62-8659FBFE76C8}" destId="{CACCD5D2-BB2E-4CA6-B779-0F95FFB58382}" srcOrd="13" destOrd="0" presId="urn:microsoft.com/office/officeart/2005/8/layout/hierarchy4"/>
    <dgm:cxn modelId="{04C72715-E062-4E45-B025-4083D3F6F4A7}" type="presParOf" srcId="{DA1DA130-0BFC-48EA-AB62-8659FBFE76C8}" destId="{E3935A2B-48E8-4BEF-89D2-8665F6B23A35}" srcOrd="14" destOrd="0" presId="urn:microsoft.com/office/officeart/2005/8/layout/hierarchy4"/>
    <dgm:cxn modelId="{2D534EF3-9FA0-4D04-B564-0D56CA3B68E2}" type="presParOf" srcId="{E3935A2B-48E8-4BEF-89D2-8665F6B23A35}" destId="{44F89AF3-0151-494D-995F-B81809691362}" srcOrd="0" destOrd="0" presId="urn:microsoft.com/office/officeart/2005/8/layout/hierarchy4"/>
    <dgm:cxn modelId="{3D11145E-07F4-46BA-8B5D-79360D8FFA8D}" type="presParOf" srcId="{E3935A2B-48E8-4BEF-89D2-8665F6B23A35}" destId="{6DA3C016-35B1-4E9B-92FE-AB49B96F3CD6}" srcOrd="1" destOrd="0" presId="urn:microsoft.com/office/officeart/2005/8/layout/hierarchy4"/>
    <dgm:cxn modelId="{12CB1520-79E2-4400-98C3-1C91BAD6C174}" type="presParOf" srcId="{DA1DA130-0BFC-48EA-AB62-8659FBFE76C8}" destId="{8C81CDC5-4FBB-4E72-9E4B-A395B4F69E4C}" srcOrd="15" destOrd="0" presId="urn:microsoft.com/office/officeart/2005/8/layout/hierarchy4"/>
    <dgm:cxn modelId="{D61360AA-70EF-42CC-97D1-C254D971F05D}" type="presParOf" srcId="{DA1DA130-0BFC-48EA-AB62-8659FBFE76C8}" destId="{1FA5D85A-84BC-44D9-B677-E53C4F7F0AAF}" srcOrd="16" destOrd="0" presId="urn:microsoft.com/office/officeart/2005/8/layout/hierarchy4"/>
    <dgm:cxn modelId="{D4DC5E50-BC7A-4A99-9CF5-756FF3C7E269}" type="presParOf" srcId="{1FA5D85A-84BC-44D9-B677-E53C4F7F0AAF}" destId="{654C9E91-3857-4DDE-97C9-FEA12E483C95}" srcOrd="0" destOrd="0" presId="urn:microsoft.com/office/officeart/2005/8/layout/hierarchy4"/>
    <dgm:cxn modelId="{F79D4CD6-BC51-4D3A-984F-62A9D27856A4}" type="presParOf" srcId="{1FA5D85A-84BC-44D9-B677-E53C4F7F0AAF}" destId="{8A1564B1-C9FC-45A9-AA2F-91689DEF35C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016344-4A31-4679-AAA6-9ECDBBDBDEDE}"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n-US"/>
        </a:p>
      </dgm:t>
    </dgm:pt>
    <dgm:pt modelId="{EBEEC14F-D539-4714-BD8D-63E519908498}">
      <dgm:prSet phldrT="[Text]"/>
      <dgm:spPr/>
      <dgm:t>
        <a:bodyPr/>
        <a:lstStyle/>
        <a:p>
          <a:r>
            <a:rPr lang="en-US" b="1" dirty="0"/>
            <a:t>80+ Programs</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t>
        <a:bodyPr/>
        <a:lstStyle/>
        <a:p>
          <a:endParaRPr lang="en-US"/>
        </a:p>
      </dgm:t>
    </dgm:pt>
    <dgm:pt modelId="{DA1DA130-0BFC-48EA-AB62-8659FBFE76C8}" type="pres">
      <dgm:prSet presAssocID="{C2016344-4A31-4679-AAA6-9ECDBBDBDEDE}" presName="Name0" presStyleCnt="0">
        <dgm:presLayoutVars>
          <dgm:chPref val="1"/>
          <dgm:dir/>
          <dgm:animOne val="branch"/>
          <dgm:animLvl val="lvl"/>
          <dgm:resizeHandles/>
        </dgm:presLayoutVars>
      </dgm:prSet>
      <dgm:spPr/>
    </dgm:pt>
    <dgm:pt modelId="{4915D9F0-3465-4828-B109-EDB804F0CEC7}" type="pres">
      <dgm:prSet presAssocID="{EBEEC14F-D539-4714-BD8D-63E519908498}" presName="vertOne" presStyleCnt="0"/>
      <dgm:spPr/>
    </dgm:pt>
    <dgm:pt modelId="{26266103-8748-486F-8957-BF47F32A72D3}" type="pres">
      <dgm:prSet presAssocID="{EBEEC14F-D539-4714-BD8D-63E519908498}" presName="txOne" presStyleLbl="node0" presStyleIdx="0" presStyleCnt="1">
        <dgm:presLayoutVars>
          <dgm:chPref val="3"/>
        </dgm:presLayoutVars>
      </dgm:prSet>
      <dgm:spPr/>
    </dgm:pt>
    <dgm:pt modelId="{75E355C9-B8D3-4AED-A7A6-7AB640C195E0}" type="pres">
      <dgm:prSet presAssocID="{EBEEC14F-D539-4714-BD8D-63E519908498}" presName="horzOne" presStyleCnt="0"/>
      <dgm:spPr/>
    </dgm:pt>
  </dgm:ptLst>
  <dgm:cxnLst>
    <dgm:cxn modelId="{51DF871D-F7B4-4082-B13C-DFCE73B25EA0}" srcId="{C2016344-4A31-4679-AAA6-9ECDBBDBDEDE}" destId="{EBEEC14F-D539-4714-BD8D-63E519908498}" srcOrd="0" destOrd="0" parTransId="{158FB468-982B-47DE-8C26-80397D86A235}" sibTransId="{8B3C237F-CF21-4FF4-A905-48AC39168D05}"/>
    <dgm:cxn modelId="{5EA722DE-82E2-4ADF-9A6D-241651D4A92E}" type="presOf" srcId="{EBEEC14F-D539-4714-BD8D-63E519908498}" destId="{26266103-8748-486F-8957-BF47F32A72D3}" srcOrd="0" destOrd="0" presId="urn:microsoft.com/office/officeart/2005/8/layout/hierarchy4"/>
    <dgm:cxn modelId="{15D19FFF-749F-4089-8DE5-1F463016F957}" type="presOf" srcId="{C2016344-4A31-4679-AAA6-9ECDBBDBDEDE}" destId="{DA1DA130-0BFC-48EA-AB62-8659FBFE76C8}" srcOrd="0" destOrd="0" presId="urn:microsoft.com/office/officeart/2005/8/layout/hierarchy4"/>
    <dgm:cxn modelId="{E80F5BDC-9D2F-4830-84F9-3A33EF208BD9}" type="presParOf" srcId="{DA1DA130-0BFC-48EA-AB62-8659FBFE76C8}" destId="{4915D9F0-3465-4828-B109-EDB804F0CEC7}" srcOrd="0" destOrd="0" presId="urn:microsoft.com/office/officeart/2005/8/layout/hierarchy4"/>
    <dgm:cxn modelId="{F0B2D6EB-2671-4CCD-92DA-07E42990761A}" type="presParOf" srcId="{4915D9F0-3465-4828-B109-EDB804F0CEC7}" destId="{26266103-8748-486F-8957-BF47F32A72D3}" srcOrd="0" destOrd="0" presId="urn:microsoft.com/office/officeart/2005/8/layout/hierarchy4"/>
    <dgm:cxn modelId="{1ED67262-AE93-4DF6-A71B-E3316E2FA252}" type="presParOf" srcId="{4915D9F0-3465-4828-B109-EDB804F0CEC7}" destId="{75E355C9-B8D3-4AED-A7A6-7AB640C195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016344-4A31-4679-AAA6-9ECDBBDBDEDE}"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en-US"/>
        </a:p>
      </dgm:t>
    </dgm:pt>
    <dgm:pt modelId="{EBEEC14F-D539-4714-BD8D-63E519908498}">
      <dgm:prSet phldrT="[Text]"/>
      <dgm:spPr/>
      <dgm:t>
        <a:bodyPr/>
        <a:lstStyle/>
        <a:p>
          <a:r>
            <a:rPr lang="en-US" b="1" dirty="0"/>
            <a:t>St. Denis Gym</a:t>
          </a:r>
        </a:p>
      </dgm:t>
    </dgm:pt>
    <dgm:pt modelId="{158FB468-982B-47DE-8C26-80397D86A235}" type="parTrans" cxnId="{51DF871D-F7B4-4082-B13C-DFCE73B25EA0}">
      <dgm:prSet/>
      <dgm:spPr/>
      <dgm:t>
        <a:bodyPr/>
        <a:lstStyle/>
        <a:p>
          <a:endParaRPr lang="en-US"/>
        </a:p>
      </dgm:t>
    </dgm:pt>
    <dgm:pt modelId="{8B3C237F-CF21-4FF4-A905-48AC39168D05}" type="sibTrans" cxnId="{51DF871D-F7B4-4082-B13C-DFCE73B25EA0}">
      <dgm:prSet/>
      <dgm:spPr/>
      <dgm:t>
        <a:bodyPr/>
        <a:lstStyle/>
        <a:p>
          <a:endParaRPr lang="en-US"/>
        </a:p>
      </dgm:t>
    </dgm:pt>
    <dgm:pt modelId="{7A9A2E64-E1BF-458B-BEC9-F8E9DCDD0151}">
      <dgm:prSet phldrT="[Text]"/>
      <dgm:spPr/>
      <dgm:t>
        <a:bodyPr/>
        <a:lstStyle/>
        <a:p>
          <a:r>
            <a:rPr lang="en-US" b="1" dirty="0"/>
            <a:t>Parks &amp; Playgrounds</a:t>
          </a:r>
        </a:p>
      </dgm:t>
    </dgm:pt>
    <dgm:pt modelId="{FD80AAE8-FB6A-4A4E-8FC4-D587C14AA62D}" type="parTrans" cxnId="{608AE324-67C6-4E8E-B01A-399FA866F7B1}">
      <dgm:prSet/>
      <dgm:spPr/>
      <dgm:t>
        <a:bodyPr/>
        <a:lstStyle/>
        <a:p>
          <a:endParaRPr lang="en-US"/>
        </a:p>
      </dgm:t>
    </dgm:pt>
    <dgm:pt modelId="{EA66F344-52CB-4D89-8EF1-DE2411506641}" type="sibTrans" cxnId="{608AE324-67C6-4E8E-B01A-399FA866F7B1}">
      <dgm:prSet/>
      <dgm:spPr/>
      <dgm:t>
        <a:bodyPr/>
        <a:lstStyle/>
        <a:p>
          <a:endParaRPr lang="en-US"/>
        </a:p>
      </dgm:t>
    </dgm:pt>
    <dgm:pt modelId="{859C2E1F-8449-4305-9A31-358D1767FE53}">
      <dgm:prSet phldrT="[Text]"/>
      <dgm:spPr/>
      <dgm:t>
        <a:bodyPr/>
        <a:lstStyle/>
        <a:p>
          <a:r>
            <a:rPr lang="en-US" b="1" dirty="0"/>
            <a:t>Basketball Courts</a:t>
          </a:r>
        </a:p>
      </dgm:t>
    </dgm:pt>
    <dgm:pt modelId="{18966C05-C8AE-4650-B657-EED081807F66}" type="parTrans" cxnId="{7D490787-5F5F-4839-988B-F62DEBA0EE9E}">
      <dgm:prSet/>
      <dgm:spPr/>
      <dgm:t>
        <a:bodyPr/>
        <a:lstStyle/>
        <a:p>
          <a:endParaRPr lang="en-US"/>
        </a:p>
      </dgm:t>
    </dgm:pt>
    <dgm:pt modelId="{0A7D2B71-C0CE-4694-A8BE-E93E53FBD978}" type="sibTrans" cxnId="{7D490787-5F5F-4839-988B-F62DEBA0EE9E}">
      <dgm:prSet/>
      <dgm:spPr/>
      <dgm:t>
        <a:bodyPr/>
        <a:lstStyle/>
        <a:p>
          <a:endParaRPr lang="en-US"/>
        </a:p>
      </dgm:t>
    </dgm:pt>
    <dgm:pt modelId="{25A3981C-01E5-4E6B-8107-9D43EA0FCB54}">
      <dgm:prSet phldrT="[Text]"/>
      <dgm:spPr/>
      <dgm:t>
        <a:bodyPr/>
        <a:lstStyle/>
        <a:p>
          <a:r>
            <a:rPr lang="en-US" b="1" dirty="0"/>
            <a:t>Pickleball Courts</a:t>
          </a:r>
        </a:p>
      </dgm:t>
    </dgm:pt>
    <dgm:pt modelId="{5655C541-7CC6-4335-864D-EDF733FA1072}" type="parTrans" cxnId="{70892A7A-9AFD-4CA5-A3AE-8C24265E6385}">
      <dgm:prSet/>
      <dgm:spPr/>
      <dgm:t>
        <a:bodyPr/>
        <a:lstStyle/>
        <a:p>
          <a:endParaRPr lang="en-US"/>
        </a:p>
      </dgm:t>
    </dgm:pt>
    <dgm:pt modelId="{AF5FD398-4DF4-4C55-9278-505E01108A23}" type="sibTrans" cxnId="{70892A7A-9AFD-4CA5-A3AE-8C24265E6385}">
      <dgm:prSet/>
      <dgm:spPr/>
      <dgm:t>
        <a:bodyPr/>
        <a:lstStyle/>
        <a:p>
          <a:endParaRPr lang="en-US"/>
        </a:p>
      </dgm:t>
    </dgm:pt>
    <dgm:pt modelId="{CE4AB2F1-CC40-4700-87E9-E068B1A700D5}">
      <dgm:prSet phldrT="[Text]"/>
      <dgm:spPr/>
      <dgm:t>
        <a:bodyPr/>
        <a:lstStyle/>
        <a:p>
          <a:r>
            <a:rPr lang="en-US" b="1" dirty="0"/>
            <a:t>Field House </a:t>
          </a:r>
        </a:p>
      </dgm:t>
    </dgm:pt>
    <dgm:pt modelId="{09D8B7B4-0498-48AD-80AC-E47E9FD91B3D}" type="parTrans" cxnId="{F44F1475-FE6E-4B07-8CD0-EF9E485E8835}">
      <dgm:prSet/>
      <dgm:spPr/>
      <dgm:t>
        <a:bodyPr/>
        <a:lstStyle/>
        <a:p>
          <a:endParaRPr lang="en-US"/>
        </a:p>
      </dgm:t>
    </dgm:pt>
    <dgm:pt modelId="{2F14A6E3-51DB-45FE-B414-B13E0A6B32B1}" type="sibTrans" cxnId="{F44F1475-FE6E-4B07-8CD0-EF9E485E8835}">
      <dgm:prSet/>
      <dgm:spPr/>
      <dgm:t>
        <a:bodyPr/>
        <a:lstStyle/>
        <a:p>
          <a:endParaRPr lang="en-US"/>
        </a:p>
      </dgm:t>
    </dgm:pt>
    <dgm:pt modelId="{0DE47C5C-36C4-4363-B074-36545F0138F0}">
      <dgm:prSet phldrT="[Text]"/>
      <dgm:spPr/>
      <dgm:t>
        <a:bodyPr/>
        <a:lstStyle/>
        <a:p>
          <a:r>
            <a:rPr lang="en-US" b="1" dirty="0"/>
            <a:t>MHS Turf Field</a:t>
          </a:r>
        </a:p>
      </dgm:t>
    </dgm:pt>
    <dgm:pt modelId="{759B4C4F-C86B-4B7E-BDB1-BAC6B5F3BE11}" type="parTrans" cxnId="{B8E45694-CF97-4A47-8BDA-457E8CBEDDFA}">
      <dgm:prSet/>
      <dgm:spPr/>
      <dgm:t>
        <a:bodyPr/>
        <a:lstStyle/>
        <a:p>
          <a:endParaRPr lang="en-US"/>
        </a:p>
      </dgm:t>
    </dgm:pt>
    <dgm:pt modelId="{B5D66C08-0F59-4E19-8CC7-F52230304535}" type="sibTrans" cxnId="{B8E45694-CF97-4A47-8BDA-457E8CBEDDFA}">
      <dgm:prSet/>
      <dgm:spPr/>
      <dgm:t>
        <a:bodyPr/>
        <a:lstStyle/>
        <a:p>
          <a:endParaRPr lang="en-US"/>
        </a:p>
      </dgm:t>
    </dgm:pt>
    <dgm:pt modelId="{64DE7DC1-50D6-40D9-AF0A-50D8C76E0F58}">
      <dgm:prSet phldrT="[Text]"/>
      <dgm:spPr/>
      <dgm:t>
        <a:bodyPr/>
        <a:lstStyle/>
        <a:p>
          <a:r>
            <a:rPr lang="en-US" b="1" dirty="0"/>
            <a:t>Beach</a:t>
          </a:r>
        </a:p>
      </dgm:t>
    </dgm:pt>
    <dgm:pt modelId="{57AAAF01-75E3-4022-8EBB-D2CA9E5DE0B5}" type="parTrans" cxnId="{9812123C-2A13-4870-86B5-9BF987A9EC63}">
      <dgm:prSet/>
      <dgm:spPr/>
      <dgm:t>
        <a:bodyPr/>
        <a:lstStyle/>
        <a:p>
          <a:endParaRPr lang="en-US"/>
        </a:p>
      </dgm:t>
    </dgm:pt>
    <dgm:pt modelId="{9BB43F13-ECB4-4D65-84D1-34A7C991C3F3}" type="sibTrans" cxnId="{9812123C-2A13-4870-86B5-9BF987A9EC63}">
      <dgm:prSet/>
      <dgm:spPr/>
      <dgm:t>
        <a:bodyPr/>
        <a:lstStyle/>
        <a:p>
          <a:endParaRPr lang="en-US"/>
        </a:p>
      </dgm:t>
    </dgm:pt>
    <dgm:pt modelId="{2EA096B6-A65A-42FC-A0FA-BDC7BB67B86E}">
      <dgm:prSet phldrT="[Text]"/>
      <dgm:spPr/>
      <dgm:t>
        <a:bodyPr/>
        <a:lstStyle/>
        <a:p>
          <a:r>
            <a:rPr lang="en-US" b="1" dirty="0"/>
            <a:t>Recreation Annex</a:t>
          </a:r>
        </a:p>
      </dgm:t>
    </dgm:pt>
    <dgm:pt modelId="{20B8D0FD-393C-4A22-A872-4A993625EDE8}" type="parTrans" cxnId="{9A104EC7-93EE-4EED-ADE2-5DB55A16EADE}">
      <dgm:prSet/>
      <dgm:spPr/>
      <dgm:t>
        <a:bodyPr/>
        <a:lstStyle/>
        <a:p>
          <a:endParaRPr lang="en-US"/>
        </a:p>
      </dgm:t>
    </dgm:pt>
    <dgm:pt modelId="{1A5115CC-D65B-41EC-AC87-CD27DFF16CBE}" type="sibTrans" cxnId="{9A104EC7-93EE-4EED-ADE2-5DB55A16EADE}">
      <dgm:prSet/>
      <dgm:spPr/>
      <dgm:t>
        <a:bodyPr/>
        <a:lstStyle/>
        <a:p>
          <a:endParaRPr lang="en-US"/>
        </a:p>
      </dgm:t>
    </dgm:pt>
    <dgm:pt modelId="{DA1DA130-0BFC-48EA-AB62-8659FBFE76C8}" type="pres">
      <dgm:prSet presAssocID="{C2016344-4A31-4679-AAA6-9ECDBBDBDEDE}" presName="Name0" presStyleCnt="0">
        <dgm:presLayoutVars>
          <dgm:chPref val="1"/>
          <dgm:dir/>
          <dgm:animOne val="branch"/>
          <dgm:animLvl val="lvl"/>
          <dgm:resizeHandles/>
        </dgm:presLayoutVars>
      </dgm:prSet>
      <dgm:spPr/>
    </dgm:pt>
    <dgm:pt modelId="{4915D9F0-3465-4828-B109-EDB804F0CEC7}" type="pres">
      <dgm:prSet presAssocID="{EBEEC14F-D539-4714-BD8D-63E519908498}" presName="vertOne" presStyleCnt="0"/>
      <dgm:spPr/>
    </dgm:pt>
    <dgm:pt modelId="{26266103-8748-486F-8957-BF47F32A72D3}" type="pres">
      <dgm:prSet presAssocID="{EBEEC14F-D539-4714-BD8D-63E519908498}" presName="txOne" presStyleLbl="node0" presStyleIdx="0" presStyleCnt="8">
        <dgm:presLayoutVars>
          <dgm:chPref val="3"/>
        </dgm:presLayoutVars>
      </dgm:prSet>
      <dgm:spPr/>
    </dgm:pt>
    <dgm:pt modelId="{75E355C9-B8D3-4AED-A7A6-7AB640C195E0}" type="pres">
      <dgm:prSet presAssocID="{EBEEC14F-D539-4714-BD8D-63E519908498}" presName="horzOne" presStyleCnt="0"/>
      <dgm:spPr/>
    </dgm:pt>
    <dgm:pt modelId="{B843C58A-9DB0-48B8-8560-968BC90E94FD}" type="pres">
      <dgm:prSet presAssocID="{8B3C237F-CF21-4FF4-A905-48AC39168D05}" presName="sibSpaceOne" presStyleCnt="0"/>
      <dgm:spPr/>
    </dgm:pt>
    <dgm:pt modelId="{97EC6E61-C77E-4CAC-A07E-BCF75AD0416F}" type="pres">
      <dgm:prSet presAssocID="{2EA096B6-A65A-42FC-A0FA-BDC7BB67B86E}" presName="vertOne" presStyleCnt="0"/>
      <dgm:spPr/>
    </dgm:pt>
    <dgm:pt modelId="{0A617C6B-8365-4D3A-802E-7A5DCEFD6B9F}" type="pres">
      <dgm:prSet presAssocID="{2EA096B6-A65A-42FC-A0FA-BDC7BB67B86E}" presName="txOne" presStyleLbl="node0" presStyleIdx="1" presStyleCnt="8">
        <dgm:presLayoutVars>
          <dgm:chPref val="3"/>
        </dgm:presLayoutVars>
      </dgm:prSet>
      <dgm:spPr/>
    </dgm:pt>
    <dgm:pt modelId="{052691EA-9D25-4EF2-A7DF-0C7EECA7AE93}" type="pres">
      <dgm:prSet presAssocID="{2EA096B6-A65A-42FC-A0FA-BDC7BB67B86E}" presName="horzOne" presStyleCnt="0"/>
      <dgm:spPr/>
    </dgm:pt>
    <dgm:pt modelId="{039013FE-99E7-4B5C-9839-19E55C474E51}" type="pres">
      <dgm:prSet presAssocID="{1A5115CC-D65B-41EC-AC87-CD27DFF16CBE}" presName="sibSpaceOne" presStyleCnt="0"/>
      <dgm:spPr/>
    </dgm:pt>
    <dgm:pt modelId="{D73187C7-D2B6-48DE-A116-8D5D273E4FDD}" type="pres">
      <dgm:prSet presAssocID="{7A9A2E64-E1BF-458B-BEC9-F8E9DCDD0151}" presName="vertOne" presStyleCnt="0"/>
      <dgm:spPr/>
    </dgm:pt>
    <dgm:pt modelId="{26EDF4E0-BDB1-4A83-978E-5B6F18359132}" type="pres">
      <dgm:prSet presAssocID="{7A9A2E64-E1BF-458B-BEC9-F8E9DCDD0151}" presName="txOne" presStyleLbl="node0" presStyleIdx="2" presStyleCnt="8">
        <dgm:presLayoutVars>
          <dgm:chPref val="3"/>
        </dgm:presLayoutVars>
      </dgm:prSet>
      <dgm:spPr/>
    </dgm:pt>
    <dgm:pt modelId="{CAC55775-498F-44FF-ADF4-399282C384B8}" type="pres">
      <dgm:prSet presAssocID="{7A9A2E64-E1BF-458B-BEC9-F8E9DCDD0151}" presName="horzOne" presStyleCnt="0"/>
      <dgm:spPr/>
    </dgm:pt>
    <dgm:pt modelId="{B205FED7-CDD6-443C-9EA5-E2C4D129A1D0}" type="pres">
      <dgm:prSet presAssocID="{EA66F344-52CB-4D89-8EF1-DE2411506641}" presName="sibSpaceOne" presStyleCnt="0"/>
      <dgm:spPr/>
    </dgm:pt>
    <dgm:pt modelId="{1DD7A469-E137-45D3-A694-3F9D32DEF851}" type="pres">
      <dgm:prSet presAssocID="{859C2E1F-8449-4305-9A31-358D1767FE53}" presName="vertOne" presStyleCnt="0"/>
      <dgm:spPr/>
    </dgm:pt>
    <dgm:pt modelId="{0D4553A7-07D1-432B-9D59-66FFA96517BD}" type="pres">
      <dgm:prSet presAssocID="{859C2E1F-8449-4305-9A31-358D1767FE53}" presName="txOne" presStyleLbl="node0" presStyleIdx="3" presStyleCnt="8">
        <dgm:presLayoutVars>
          <dgm:chPref val="3"/>
        </dgm:presLayoutVars>
      </dgm:prSet>
      <dgm:spPr/>
    </dgm:pt>
    <dgm:pt modelId="{D917DAD4-8243-4709-A94F-B3CAA43F49A8}" type="pres">
      <dgm:prSet presAssocID="{859C2E1F-8449-4305-9A31-358D1767FE53}" presName="horzOne" presStyleCnt="0"/>
      <dgm:spPr/>
    </dgm:pt>
    <dgm:pt modelId="{EABD2CAC-B6F0-4013-97F3-549F8987AF73}" type="pres">
      <dgm:prSet presAssocID="{0A7D2B71-C0CE-4694-A8BE-E93E53FBD978}" presName="sibSpaceOne" presStyleCnt="0"/>
      <dgm:spPr/>
    </dgm:pt>
    <dgm:pt modelId="{94125387-12C6-4DF8-8B6D-31FD76851857}" type="pres">
      <dgm:prSet presAssocID="{25A3981C-01E5-4E6B-8107-9D43EA0FCB54}" presName="vertOne" presStyleCnt="0"/>
      <dgm:spPr/>
    </dgm:pt>
    <dgm:pt modelId="{14D71380-9E11-4C79-94AB-8A116D47D70F}" type="pres">
      <dgm:prSet presAssocID="{25A3981C-01E5-4E6B-8107-9D43EA0FCB54}" presName="txOne" presStyleLbl="node0" presStyleIdx="4" presStyleCnt="8">
        <dgm:presLayoutVars>
          <dgm:chPref val="3"/>
        </dgm:presLayoutVars>
      </dgm:prSet>
      <dgm:spPr/>
    </dgm:pt>
    <dgm:pt modelId="{2731DB5C-EEEF-4388-B391-C6CABCFCB35A}" type="pres">
      <dgm:prSet presAssocID="{25A3981C-01E5-4E6B-8107-9D43EA0FCB54}" presName="horzOne" presStyleCnt="0"/>
      <dgm:spPr/>
    </dgm:pt>
    <dgm:pt modelId="{7B3BE022-C1C0-4E64-A8C9-7112F5074332}" type="pres">
      <dgm:prSet presAssocID="{AF5FD398-4DF4-4C55-9278-505E01108A23}" presName="sibSpaceOne" presStyleCnt="0"/>
      <dgm:spPr/>
    </dgm:pt>
    <dgm:pt modelId="{1675508F-70FE-4ED1-9F69-EB84373E4823}" type="pres">
      <dgm:prSet presAssocID="{64DE7DC1-50D6-40D9-AF0A-50D8C76E0F58}" presName="vertOne" presStyleCnt="0"/>
      <dgm:spPr/>
    </dgm:pt>
    <dgm:pt modelId="{573FDC8C-BBDF-4219-82B1-E28B0969A5DC}" type="pres">
      <dgm:prSet presAssocID="{64DE7DC1-50D6-40D9-AF0A-50D8C76E0F58}" presName="txOne" presStyleLbl="node0" presStyleIdx="5" presStyleCnt="8">
        <dgm:presLayoutVars>
          <dgm:chPref val="3"/>
        </dgm:presLayoutVars>
      </dgm:prSet>
      <dgm:spPr/>
    </dgm:pt>
    <dgm:pt modelId="{BB105F93-C751-41BA-8AF8-37D0367BB374}" type="pres">
      <dgm:prSet presAssocID="{64DE7DC1-50D6-40D9-AF0A-50D8C76E0F58}" presName="horzOne" presStyleCnt="0"/>
      <dgm:spPr/>
    </dgm:pt>
    <dgm:pt modelId="{AEA603E2-9AAF-4887-9E41-40DC996A1551}" type="pres">
      <dgm:prSet presAssocID="{9BB43F13-ECB4-4D65-84D1-34A7C991C3F3}" presName="sibSpaceOne" presStyleCnt="0"/>
      <dgm:spPr/>
    </dgm:pt>
    <dgm:pt modelId="{1645A0C8-6537-41D1-A368-7CC2B31A213C}" type="pres">
      <dgm:prSet presAssocID="{0DE47C5C-36C4-4363-B074-36545F0138F0}" presName="vertOne" presStyleCnt="0"/>
      <dgm:spPr/>
    </dgm:pt>
    <dgm:pt modelId="{F5CDDF68-3DBC-480A-B4BC-AD08A3FD9098}" type="pres">
      <dgm:prSet presAssocID="{0DE47C5C-36C4-4363-B074-36545F0138F0}" presName="txOne" presStyleLbl="node0" presStyleIdx="6" presStyleCnt="8">
        <dgm:presLayoutVars>
          <dgm:chPref val="3"/>
        </dgm:presLayoutVars>
      </dgm:prSet>
      <dgm:spPr/>
    </dgm:pt>
    <dgm:pt modelId="{5E33D13F-24F8-4C7B-830B-6B3751FEC6B6}" type="pres">
      <dgm:prSet presAssocID="{0DE47C5C-36C4-4363-B074-36545F0138F0}" presName="horzOne" presStyleCnt="0"/>
      <dgm:spPr/>
    </dgm:pt>
    <dgm:pt modelId="{60EC7B3B-8B40-4A60-9BF7-237C78043C46}" type="pres">
      <dgm:prSet presAssocID="{B5D66C08-0F59-4E19-8CC7-F52230304535}" presName="sibSpaceOne" presStyleCnt="0"/>
      <dgm:spPr/>
    </dgm:pt>
    <dgm:pt modelId="{4B40957E-661F-4070-B825-F4C694547B37}" type="pres">
      <dgm:prSet presAssocID="{CE4AB2F1-CC40-4700-87E9-E068B1A700D5}" presName="vertOne" presStyleCnt="0"/>
      <dgm:spPr/>
    </dgm:pt>
    <dgm:pt modelId="{91AEADC9-1E31-4F2A-8034-C438F7D776A7}" type="pres">
      <dgm:prSet presAssocID="{CE4AB2F1-CC40-4700-87E9-E068B1A700D5}" presName="txOne" presStyleLbl="node0" presStyleIdx="7" presStyleCnt="8">
        <dgm:presLayoutVars>
          <dgm:chPref val="3"/>
        </dgm:presLayoutVars>
      </dgm:prSet>
      <dgm:spPr/>
    </dgm:pt>
    <dgm:pt modelId="{2CB50701-FAEF-4A89-B4A2-8A37CEEFB799}" type="pres">
      <dgm:prSet presAssocID="{CE4AB2F1-CC40-4700-87E9-E068B1A700D5}" presName="horzOne" presStyleCnt="0"/>
      <dgm:spPr/>
    </dgm:pt>
  </dgm:ptLst>
  <dgm:cxnLst>
    <dgm:cxn modelId="{D4425D1B-98FE-4592-8BE8-507DE1F66E13}" type="presOf" srcId="{CE4AB2F1-CC40-4700-87E9-E068B1A700D5}" destId="{91AEADC9-1E31-4F2A-8034-C438F7D776A7}" srcOrd="0" destOrd="0" presId="urn:microsoft.com/office/officeart/2005/8/layout/hierarchy4"/>
    <dgm:cxn modelId="{51DF871D-F7B4-4082-B13C-DFCE73B25EA0}" srcId="{C2016344-4A31-4679-AAA6-9ECDBBDBDEDE}" destId="{EBEEC14F-D539-4714-BD8D-63E519908498}" srcOrd="0" destOrd="0" parTransId="{158FB468-982B-47DE-8C26-80397D86A235}" sibTransId="{8B3C237F-CF21-4FF4-A905-48AC39168D05}"/>
    <dgm:cxn modelId="{608AE324-67C6-4E8E-B01A-399FA866F7B1}" srcId="{C2016344-4A31-4679-AAA6-9ECDBBDBDEDE}" destId="{7A9A2E64-E1BF-458B-BEC9-F8E9DCDD0151}" srcOrd="2" destOrd="0" parTransId="{FD80AAE8-FB6A-4A4E-8FC4-D587C14AA62D}" sibTransId="{EA66F344-52CB-4D89-8EF1-DE2411506641}"/>
    <dgm:cxn modelId="{6940A22E-1243-4A7A-BCA7-3F888AF298CB}" type="presOf" srcId="{2EA096B6-A65A-42FC-A0FA-BDC7BB67B86E}" destId="{0A617C6B-8365-4D3A-802E-7A5DCEFD6B9F}" srcOrd="0" destOrd="0" presId="urn:microsoft.com/office/officeart/2005/8/layout/hierarchy4"/>
    <dgm:cxn modelId="{9812123C-2A13-4870-86B5-9BF987A9EC63}" srcId="{C2016344-4A31-4679-AAA6-9ECDBBDBDEDE}" destId="{64DE7DC1-50D6-40D9-AF0A-50D8C76E0F58}" srcOrd="5" destOrd="0" parTransId="{57AAAF01-75E3-4022-8EBB-D2CA9E5DE0B5}" sibTransId="{9BB43F13-ECB4-4D65-84D1-34A7C991C3F3}"/>
    <dgm:cxn modelId="{F44F1475-FE6E-4B07-8CD0-EF9E485E8835}" srcId="{C2016344-4A31-4679-AAA6-9ECDBBDBDEDE}" destId="{CE4AB2F1-CC40-4700-87E9-E068B1A700D5}" srcOrd="7" destOrd="0" parTransId="{09D8B7B4-0498-48AD-80AC-E47E9FD91B3D}" sibTransId="{2F14A6E3-51DB-45FE-B414-B13E0A6B32B1}"/>
    <dgm:cxn modelId="{70892A7A-9AFD-4CA5-A3AE-8C24265E6385}" srcId="{C2016344-4A31-4679-AAA6-9ECDBBDBDEDE}" destId="{25A3981C-01E5-4E6B-8107-9D43EA0FCB54}" srcOrd="4" destOrd="0" parTransId="{5655C541-7CC6-4335-864D-EDF733FA1072}" sibTransId="{AF5FD398-4DF4-4C55-9278-505E01108A23}"/>
    <dgm:cxn modelId="{7D490787-5F5F-4839-988B-F62DEBA0EE9E}" srcId="{C2016344-4A31-4679-AAA6-9ECDBBDBDEDE}" destId="{859C2E1F-8449-4305-9A31-358D1767FE53}" srcOrd="3" destOrd="0" parTransId="{18966C05-C8AE-4650-B657-EED081807F66}" sibTransId="{0A7D2B71-C0CE-4694-A8BE-E93E53FBD978}"/>
    <dgm:cxn modelId="{B8E45694-CF97-4A47-8BDA-457E8CBEDDFA}" srcId="{C2016344-4A31-4679-AAA6-9ECDBBDBDEDE}" destId="{0DE47C5C-36C4-4363-B074-36545F0138F0}" srcOrd="6" destOrd="0" parTransId="{759B4C4F-C86B-4B7E-BDB1-BAC6B5F3BE11}" sibTransId="{B5D66C08-0F59-4E19-8CC7-F52230304535}"/>
    <dgm:cxn modelId="{1252F49C-5DD1-4F05-B2CA-1B63B10B15EE}" type="presOf" srcId="{0DE47C5C-36C4-4363-B074-36545F0138F0}" destId="{F5CDDF68-3DBC-480A-B4BC-AD08A3FD9098}" srcOrd="0" destOrd="0" presId="urn:microsoft.com/office/officeart/2005/8/layout/hierarchy4"/>
    <dgm:cxn modelId="{C8DF389D-EC1A-461A-BC5C-9C8C8DC97A2C}" type="presOf" srcId="{7A9A2E64-E1BF-458B-BEC9-F8E9DCDD0151}" destId="{26EDF4E0-BDB1-4A83-978E-5B6F18359132}" srcOrd="0" destOrd="0" presId="urn:microsoft.com/office/officeart/2005/8/layout/hierarchy4"/>
    <dgm:cxn modelId="{33FD12AA-FB94-49A0-9201-5CD3EAE3143D}" type="presOf" srcId="{25A3981C-01E5-4E6B-8107-9D43EA0FCB54}" destId="{14D71380-9E11-4C79-94AB-8A116D47D70F}" srcOrd="0" destOrd="0" presId="urn:microsoft.com/office/officeart/2005/8/layout/hierarchy4"/>
    <dgm:cxn modelId="{D23502C4-4A38-440E-9857-E3993352A67C}" type="presOf" srcId="{64DE7DC1-50D6-40D9-AF0A-50D8C76E0F58}" destId="{573FDC8C-BBDF-4219-82B1-E28B0969A5DC}" srcOrd="0" destOrd="0" presId="urn:microsoft.com/office/officeart/2005/8/layout/hierarchy4"/>
    <dgm:cxn modelId="{9A104EC7-93EE-4EED-ADE2-5DB55A16EADE}" srcId="{C2016344-4A31-4679-AAA6-9ECDBBDBDEDE}" destId="{2EA096B6-A65A-42FC-A0FA-BDC7BB67B86E}" srcOrd="1" destOrd="0" parTransId="{20B8D0FD-393C-4A22-A872-4A993625EDE8}" sibTransId="{1A5115CC-D65B-41EC-AC87-CD27DFF16CBE}"/>
    <dgm:cxn modelId="{5EA722DE-82E2-4ADF-9A6D-241651D4A92E}" type="presOf" srcId="{EBEEC14F-D539-4714-BD8D-63E519908498}" destId="{26266103-8748-486F-8957-BF47F32A72D3}" srcOrd="0" destOrd="0" presId="urn:microsoft.com/office/officeart/2005/8/layout/hierarchy4"/>
    <dgm:cxn modelId="{13E11CFE-1857-4BE4-9FA0-80523496814F}" type="presOf" srcId="{859C2E1F-8449-4305-9A31-358D1767FE53}" destId="{0D4553A7-07D1-432B-9D59-66FFA96517BD}" srcOrd="0" destOrd="0" presId="urn:microsoft.com/office/officeart/2005/8/layout/hierarchy4"/>
    <dgm:cxn modelId="{15D19FFF-749F-4089-8DE5-1F463016F957}" type="presOf" srcId="{C2016344-4A31-4679-AAA6-9ECDBBDBDEDE}" destId="{DA1DA130-0BFC-48EA-AB62-8659FBFE76C8}" srcOrd="0" destOrd="0" presId="urn:microsoft.com/office/officeart/2005/8/layout/hierarchy4"/>
    <dgm:cxn modelId="{E80F5BDC-9D2F-4830-84F9-3A33EF208BD9}" type="presParOf" srcId="{DA1DA130-0BFC-48EA-AB62-8659FBFE76C8}" destId="{4915D9F0-3465-4828-B109-EDB804F0CEC7}" srcOrd="0" destOrd="0" presId="urn:microsoft.com/office/officeart/2005/8/layout/hierarchy4"/>
    <dgm:cxn modelId="{F0B2D6EB-2671-4CCD-92DA-07E42990761A}" type="presParOf" srcId="{4915D9F0-3465-4828-B109-EDB804F0CEC7}" destId="{26266103-8748-486F-8957-BF47F32A72D3}" srcOrd="0" destOrd="0" presId="urn:microsoft.com/office/officeart/2005/8/layout/hierarchy4"/>
    <dgm:cxn modelId="{1ED67262-AE93-4DF6-A71B-E3316E2FA252}" type="presParOf" srcId="{4915D9F0-3465-4828-B109-EDB804F0CEC7}" destId="{75E355C9-B8D3-4AED-A7A6-7AB640C195E0}" srcOrd="1" destOrd="0" presId="urn:microsoft.com/office/officeart/2005/8/layout/hierarchy4"/>
    <dgm:cxn modelId="{3F780452-3C1B-4C8C-A13B-C0DEDE4FCB29}" type="presParOf" srcId="{DA1DA130-0BFC-48EA-AB62-8659FBFE76C8}" destId="{B843C58A-9DB0-48B8-8560-968BC90E94FD}" srcOrd="1" destOrd="0" presId="urn:microsoft.com/office/officeart/2005/8/layout/hierarchy4"/>
    <dgm:cxn modelId="{CC9E08E5-B2A1-47D3-849C-57FACF61A8F7}" type="presParOf" srcId="{DA1DA130-0BFC-48EA-AB62-8659FBFE76C8}" destId="{97EC6E61-C77E-4CAC-A07E-BCF75AD0416F}" srcOrd="2" destOrd="0" presId="urn:microsoft.com/office/officeart/2005/8/layout/hierarchy4"/>
    <dgm:cxn modelId="{F9AF4114-B57B-47A4-9146-1F94F6A65A5F}" type="presParOf" srcId="{97EC6E61-C77E-4CAC-A07E-BCF75AD0416F}" destId="{0A617C6B-8365-4D3A-802E-7A5DCEFD6B9F}" srcOrd="0" destOrd="0" presId="urn:microsoft.com/office/officeart/2005/8/layout/hierarchy4"/>
    <dgm:cxn modelId="{5B26D115-6850-4E57-88C5-7ABE491F474F}" type="presParOf" srcId="{97EC6E61-C77E-4CAC-A07E-BCF75AD0416F}" destId="{052691EA-9D25-4EF2-A7DF-0C7EECA7AE93}" srcOrd="1" destOrd="0" presId="urn:microsoft.com/office/officeart/2005/8/layout/hierarchy4"/>
    <dgm:cxn modelId="{9A873627-C1E4-48DB-B35C-576992C14A51}" type="presParOf" srcId="{DA1DA130-0BFC-48EA-AB62-8659FBFE76C8}" destId="{039013FE-99E7-4B5C-9839-19E55C474E51}" srcOrd="3" destOrd="0" presId="urn:microsoft.com/office/officeart/2005/8/layout/hierarchy4"/>
    <dgm:cxn modelId="{5E4509A0-0067-4F78-B5BC-C570C5C67385}" type="presParOf" srcId="{DA1DA130-0BFC-48EA-AB62-8659FBFE76C8}" destId="{D73187C7-D2B6-48DE-A116-8D5D273E4FDD}" srcOrd="4" destOrd="0" presId="urn:microsoft.com/office/officeart/2005/8/layout/hierarchy4"/>
    <dgm:cxn modelId="{A1D7A727-6990-4600-A048-A70175AEC14D}" type="presParOf" srcId="{D73187C7-D2B6-48DE-A116-8D5D273E4FDD}" destId="{26EDF4E0-BDB1-4A83-978E-5B6F18359132}" srcOrd="0" destOrd="0" presId="urn:microsoft.com/office/officeart/2005/8/layout/hierarchy4"/>
    <dgm:cxn modelId="{D104FEAB-B8E3-4A85-AA2B-257959723D1B}" type="presParOf" srcId="{D73187C7-D2B6-48DE-A116-8D5D273E4FDD}" destId="{CAC55775-498F-44FF-ADF4-399282C384B8}" srcOrd="1" destOrd="0" presId="urn:microsoft.com/office/officeart/2005/8/layout/hierarchy4"/>
    <dgm:cxn modelId="{CF3D7849-313C-4277-A005-DFB1694E2EFA}" type="presParOf" srcId="{DA1DA130-0BFC-48EA-AB62-8659FBFE76C8}" destId="{B205FED7-CDD6-443C-9EA5-E2C4D129A1D0}" srcOrd="5" destOrd="0" presId="urn:microsoft.com/office/officeart/2005/8/layout/hierarchy4"/>
    <dgm:cxn modelId="{3678F73A-8541-461B-AD77-606B6B4E5FB8}" type="presParOf" srcId="{DA1DA130-0BFC-48EA-AB62-8659FBFE76C8}" destId="{1DD7A469-E137-45D3-A694-3F9D32DEF851}" srcOrd="6" destOrd="0" presId="urn:microsoft.com/office/officeart/2005/8/layout/hierarchy4"/>
    <dgm:cxn modelId="{65BD3CAF-2811-4D72-A251-6F66AABCAB2D}" type="presParOf" srcId="{1DD7A469-E137-45D3-A694-3F9D32DEF851}" destId="{0D4553A7-07D1-432B-9D59-66FFA96517BD}" srcOrd="0" destOrd="0" presId="urn:microsoft.com/office/officeart/2005/8/layout/hierarchy4"/>
    <dgm:cxn modelId="{6B26209D-7452-4379-AA35-82C1EF7455D0}" type="presParOf" srcId="{1DD7A469-E137-45D3-A694-3F9D32DEF851}" destId="{D917DAD4-8243-4709-A94F-B3CAA43F49A8}" srcOrd="1" destOrd="0" presId="urn:microsoft.com/office/officeart/2005/8/layout/hierarchy4"/>
    <dgm:cxn modelId="{A86DC331-D373-4DFA-9FC0-AA688EB42C87}" type="presParOf" srcId="{DA1DA130-0BFC-48EA-AB62-8659FBFE76C8}" destId="{EABD2CAC-B6F0-4013-97F3-549F8987AF73}" srcOrd="7" destOrd="0" presId="urn:microsoft.com/office/officeart/2005/8/layout/hierarchy4"/>
    <dgm:cxn modelId="{5BCFDFD4-41A3-42DD-8A06-6A3E1002A391}" type="presParOf" srcId="{DA1DA130-0BFC-48EA-AB62-8659FBFE76C8}" destId="{94125387-12C6-4DF8-8B6D-31FD76851857}" srcOrd="8" destOrd="0" presId="urn:microsoft.com/office/officeart/2005/8/layout/hierarchy4"/>
    <dgm:cxn modelId="{C474C350-F024-4DF9-8874-07D8797B82B0}" type="presParOf" srcId="{94125387-12C6-4DF8-8B6D-31FD76851857}" destId="{14D71380-9E11-4C79-94AB-8A116D47D70F}" srcOrd="0" destOrd="0" presId="urn:microsoft.com/office/officeart/2005/8/layout/hierarchy4"/>
    <dgm:cxn modelId="{F5A76302-9BAD-4141-8392-4DD8679F1166}" type="presParOf" srcId="{94125387-12C6-4DF8-8B6D-31FD76851857}" destId="{2731DB5C-EEEF-4388-B391-C6CABCFCB35A}" srcOrd="1" destOrd="0" presId="urn:microsoft.com/office/officeart/2005/8/layout/hierarchy4"/>
    <dgm:cxn modelId="{E172D007-B370-4D7A-B1AD-853EBD073DCA}" type="presParOf" srcId="{DA1DA130-0BFC-48EA-AB62-8659FBFE76C8}" destId="{7B3BE022-C1C0-4E64-A8C9-7112F5074332}" srcOrd="9" destOrd="0" presId="urn:microsoft.com/office/officeart/2005/8/layout/hierarchy4"/>
    <dgm:cxn modelId="{BCDC1CDF-5E07-4BC9-85F7-3E15565D8977}" type="presParOf" srcId="{DA1DA130-0BFC-48EA-AB62-8659FBFE76C8}" destId="{1675508F-70FE-4ED1-9F69-EB84373E4823}" srcOrd="10" destOrd="0" presId="urn:microsoft.com/office/officeart/2005/8/layout/hierarchy4"/>
    <dgm:cxn modelId="{9A34129E-1701-43A6-9169-C34384E2FEE1}" type="presParOf" srcId="{1675508F-70FE-4ED1-9F69-EB84373E4823}" destId="{573FDC8C-BBDF-4219-82B1-E28B0969A5DC}" srcOrd="0" destOrd="0" presId="urn:microsoft.com/office/officeart/2005/8/layout/hierarchy4"/>
    <dgm:cxn modelId="{1BD25F47-D0B7-4426-A4AF-3D3B8CEF017F}" type="presParOf" srcId="{1675508F-70FE-4ED1-9F69-EB84373E4823}" destId="{BB105F93-C751-41BA-8AF8-37D0367BB374}" srcOrd="1" destOrd="0" presId="urn:microsoft.com/office/officeart/2005/8/layout/hierarchy4"/>
    <dgm:cxn modelId="{66C17A5C-6865-44AD-AF29-C36FC4E4F95C}" type="presParOf" srcId="{DA1DA130-0BFC-48EA-AB62-8659FBFE76C8}" destId="{AEA603E2-9AAF-4887-9E41-40DC996A1551}" srcOrd="11" destOrd="0" presId="urn:microsoft.com/office/officeart/2005/8/layout/hierarchy4"/>
    <dgm:cxn modelId="{904D3D1D-E8D0-434E-B400-6E566846B96F}" type="presParOf" srcId="{DA1DA130-0BFC-48EA-AB62-8659FBFE76C8}" destId="{1645A0C8-6537-41D1-A368-7CC2B31A213C}" srcOrd="12" destOrd="0" presId="urn:microsoft.com/office/officeart/2005/8/layout/hierarchy4"/>
    <dgm:cxn modelId="{A710F2E3-D1AE-4067-A195-DF3D37B7F59A}" type="presParOf" srcId="{1645A0C8-6537-41D1-A368-7CC2B31A213C}" destId="{F5CDDF68-3DBC-480A-B4BC-AD08A3FD9098}" srcOrd="0" destOrd="0" presId="urn:microsoft.com/office/officeart/2005/8/layout/hierarchy4"/>
    <dgm:cxn modelId="{12AB0CEE-8544-4038-B3B1-3ECCB930F947}" type="presParOf" srcId="{1645A0C8-6537-41D1-A368-7CC2B31A213C}" destId="{5E33D13F-24F8-4C7B-830B-6B3751FEC6B6}" srcOrd="1" destOrd="0" presId="urn:microsoft.com/office/officeart/2005/8/layout/hierarchy4"/>
    <dgm:cxn modelId="{74F932BD-EFDF-41E2-90F0-4C8A7E9C14E1}" type="presParOf" srcId="{DA1DA130-0BFC-48EA-AB62-8659FBFE76C8}" destId="{60EC7B3B-8B40-4A60-9BF7-237C78043C46}" srcOrd="13" destOrd="0" presId="urn:microsoft.com/office/officeart/2005/8/layout/hierarchy4"/>
    <dgm:cxn modelId="{43ACDF07-39F2-4995-B357-C595E70A105C}" type="presParOf" srcId="{DA1DA130-0BFC-48EA-AB62-8659FBFE76C8}" destId="{4B40957E-661F-4070-B825-F4C694547B37}" srcOrd="14" destOrd="0" presId="urn:microsoft.com/office/officeart/2005/8/layout/hierarchy4"/>
    <dgm:cxn modelId="{48CDAFA3-AE7B-4D9D-92B7-8777365232BD}" type="presParOf" srcId="{4B40957E-661F-4070-B825-F4C694547B37}" destId="{91AEADC9-1E31-4F2A-8034-C438F7D776A7}" srcOrd="0" destOrd="0" presId="urn:microsoft.com/office/officeart/2005/8/layout/hierarchy4"/>
    <dgm:cxn modelId="{161B866D-1746-42A6-8663-4A71F8551E05}" type="presParOf" srcId="{4B40957E-661F-4070-B825-F4C694547B37}" destId="{2CB50701-FAEF-4A89-B4A2-8A37CEEFB799}"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74008-68A7-4332-B26D-C120FC7B9761}">
      <dsp:nvSpPr>
        <dsp:cNvPr id="0" name=""/>
        <dsp:cNvSpPr/>
      </dsp:nvSpPr>
      <dsp:spPr>
        <a:xfrm>
          <a:off x="4930195" y="2224631"/>
          <a:ext cx="554104" cy="247103"/>
        </a:xfrm>
        <a:custGeom>
          <a:avLst/>
          <a:gdLst/>
          <a:ahLst/>
          <a:cxnLst/>
          <a:rect l="0" t="0" r="0" b="0"/>
          <a:pathLst>
            <a:path>
              <a:moveTo>
                <a:pt x="0" y="0"/>
              </a:moveTo>
              <a:lnTo>
                <a:pt x="0" y="147311"/>
              </a:lnTo>
              <a:lnTo>
                <a:pt x="554104" y="147311"/>
              </a:lnTo>
              <a:lnTo>
                <a:pt x="554104" y="2471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C30B26-4F9D-4A1A-8312-661D79EB78C9}">
      <dsp:nvSpPr>
        <dsp:cNvPr id="0" name=""/>
        <dsp:cNvSpPr/>
      </dsp:nvSpPr>
      <dsp:spPr>
        <a:xfrm>
          <a:off x="4376090" y="2899413"/>
          <a:ext cx="3878734" cy="247103"/>
        </a:xfrm>
        <a:custGeom>
          <a:avLst/>
          <a:gdLst/>
          <a:ahLst/>
          <a:cxnLst/>
          <a:rect l="0" t="0" r="0" b="0"/>
          <a:pathLst>
            <a:path>
              <a:moveTo>
                <a:pt x="0" y="0"/>
              </a:moveTo>
              <a:lnTo>
                <a:pt x="0" y="147311"/>
              </a:lnTo>
              <a:lnTo>
                <a:pt x="3878734" y="147311"/>
              </a:lnTo>
              <a:lnTo>
                <a:pt x="3878734"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5DA1B8-8F5F-45A0-AD1E-F312EECFF939}">
      <dsp:nvSpPr>
        <dsp:cNvPr id="0" name=""/>
        <dsp:cNvSpPr/>
      </dsp:nvSpPr>
      <dsp:spPr>
        <a:xfrm>
          <a:off x="4376090" y="2899413"/>
          <a:ext cx="2770524" cy="247103"/>
        </a:xfrm>
        <a:custGeom>
          <a:avLst/>
          <a:gdLst/>
          <a:ahLst/>
          <a:cxnLst/>
          <a:rect l="0" t="0" r="0" b="0"/>
          <a:pathLst>
            <a:path>
              <a:moveTo>
                <a:pt x="0" y="0"/>
              </a:moveTo>
              <a:lnTo>
                <a:pt x="0" y="147311"/>
              </a:lnTo>
              <a:lnTo>
                <a:pt x="2770524" y="147311"/>
              </a:lnTo>
              <a:lnTo>
                <a:pt x="2770524"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CDCBD5-E704-43F1-A7B5-47146897E1AD}">
      <dsp:nvSpPr>
        <dsp:cNvPr id="0" name=""/>
        <dsp:cNvSpPr/>
      </dsp:nvSpPr>
      <dsp:spPr>
        <a:xfrm>
          <a:off x="4376090" y="2899413"/>
          <a:ext cx="1662314" cy="247103"/>
        </a:xfrm>
        <a:custGeom>
          <a:avLst/>
          <a:gdLst/>
          <a:ahLst/>
          <a:cxnLst/>
          <a:rect l="0" t="0" r="0" b="0"/>
          <a:pathLst>
            <a:path>
              <a:moveTo>
                <a:pt x="0" y="0"/>
              </a:moveTo>
              <a:lnTo>
                <a:pt x="0" y="147311"/>
              </a:lnTo>
              <a:lnTo>
                <a:pt x="1662314" y="147311"/>
              </a:lnTo>
              <a:lnTo>
                <a:pt x="1662314"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363FEC-48D2-4892-AACA-D821AB5D541C}">
      <dsp:nvSpPr>
        <dsp:cNvPr id="0" name=""/>
        <dsp:cNvSpPr/>
      </dsp:nvSpPr>
      <dsp:spPr>
        <a:xfrm>
          <a:off x="4376090" y="2899413"/>
          <a:ext cx="554104" cy="247103"/>
        </a:xfrm>
        <a:custGeom>
          <a:avLst/>
          <a:gdLst/>
          <a:ahLst/>
          <a:cxnLst/>
          <a:rect l="0" t="0" r="0" b="0"/>
          <a:pathLst>
            <a:path>
              <a:moveTo>
                <a:pt x="0" y="0"/>
              </a:moveTo>
              <a:lnTo>
                <a:pt x="0" y="147311"/>
              </a:lnTo>
              <a:lnTo>
                <a:pt x="554104" y="147311"/>
              </a:lnTo>
              <a:lnTo>
                <a:pt x="554104"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2547C7-F617-4508-945F-99D24FD8AF91}">
      <dsp:nvSpPr>
        <dsp:cNvPr id="0" name=""/>
        <dsp:cNvSpPr/>
      </dsp:nvSpPr>
      <dsp:spPr>
        <a:xfrm>
          <a:off x="3821985" y="2899413"/>
          <a:ext cx="554104" cy="247103"/>
        </a:xfrm>
        <a:custGeom>
          <a:avLst/>
          <a:gdLst/>
          <a:ahLst/>
          <a:cxnLst/>
          <a:rect l="0" t="0" r="0" b="0"/>
          <a:pathLst>
            <a:path>
              <a:moveTo>
                <a:pt x="554104" y="0"/>
              </a:moveTo>
              <a:lnTo>
                <a:pt x="554104" y="147311"/>
              </a:lnTo>
              <a:lnTo>
                <a:pt x="0" y="147311"/>
              </a:lnTo>
              <a:lnTo>
                <a:pt x="0"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80EF20-71EE-4242-8FC1-751227D6E81F}">
      <dsp:nvSpPr>
        <dsp:cNvPr id="0" name=""/>
        <dsp:cNvSpPr/>
      </dsp:nvSpPr>
      <dsp:spPr>
        <a:xfrm>
          <a:off x="2713775" y="2899413"/>
          <a:ext cx="1662314" cy="247103"/>
        </a:xfrm>
        <a:custGeom>
          <a:avLst/>
          <a:gdLst/>
          <a:ahLst/>
          <a:cxnLst/>
          <a:rect l="0" t="0" r="0" b="0"/>
          <a:pathLst>
            <a:path>
              <a:moveTo>
                <a:pt x="1662314" y="0"/>
              </a:moveTo>
              <a:lnTo>
                <a:pt x="1662314" y="147311"/>
              </a:lnTo>
              <a:lnTo>
                <a:pt x="0" y="147311"/>
              </a:lnTo>
              <a:lnTo>
                <a:pt x="0"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A689FD-CB19-4B63-82EE-3B1DD07A4B22}">
      <dsp:nvSpPr>
        <dsp:cNvPr id="0" name=""/>
        <dsp:cNvSpPr/>
      </dsp:nvSpPr>
      <dsp:spPr>
        <a:xfrm>
          <a:off x="1605565" y="2899413"/>
          <a:ext cx="2770524" cy="247103"/>
        </a:xfrm>
        <a:custGeom>
          <a:avLst/>
          <a:gdLst/>
          <a:ahLst/>
          <a:cxnLst/>
          <a:rect l="0" t="0" r="0" b="0"/>
          <a:pathLst>
            <a:path>
              <a:moveTo>
                <a:pt x="2770524" y="0"/>
              </a:moveTo>
              <a:lnTo>
                <a:pt x="2770524" y="147311"/>
              </a:lnTo>
              <a:lnTo>
                <a:pt x="0" y="147311"/>
              </a:lnTo>
              <a:lnTo>
                <a:pt x="0"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1C8D9D-8EA6-4E36-AD58-617860B44813}">
      <dsp:nvSpPr>
        <dsp:cNvPr id="0" name=""/>
        <dsp:cNvSpPr/>
      </dsp:nvSpPr>
      <dsp:spPr>
        <a:xfrm>
          <a:off x="497355" y="2899413"/>
          <a:ext cx="3878734" cy="247103"/>
        </a:xfrm>
        <a:custGeom>
          <a:avLst/>
          <a:gdLst/>
          <a:ahLst/>
          <a:cxnLst/>
          <a:rect l="0" t="0" r="0" b="0"/>
          <a:pathLst>
            <a:path>
              <a:moveTo>
                <a:pt x="3878734" y="0"/>
              </a:moveTo>
              <a:lnTo>
                <a:pt x="3878734" y="147311"/>
              </a:lnTo>
              <a:lnTo>
                <a:pt x="0" y="147311"/>
              </a:lnTo>
              <a:lnTo>
                <a:pt x="0" y="2471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C6EADB-EDB6-41CA-9CED-49BEAE52CAAF}">
      <dsp:nvSpPr>
        <dsp:cNvPr id="0" name=""/>
        <dsp:cNvSpPr/>
      </dsp:nvSpPr>
      <dsp:spPr>
        <a:xfrm>
          <a:off x="4376090" y="2224631"/>
          <a:ext cx="554104" cy="247103"/>
        </a:xfrm>
        <a:custGeom>
          <a:avLst/>
          <a:gdLst/>
          <a:ahLst/>
          <a:cxnLst/>
          <a:rect l="0" t="0" r="0" b="0"/>
          <a:pathLst>
            <a:path>
              <a:moveTo>
                <a:pt x="554104" y="0"/>
              </a:moveTo>
              <a:lnTo>
                <a:pt x="554104" y="147311"/>
              </a:lnTo>
              <a:lnTo>
                <a:pt x="0" y="147311"/>
              </a:lnTo>
              <a:lnTo>
                <a:pt x="0" y="2471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0AB9C5-CD51-4BC6-B7BB-6A6D9D37653F}">
      <dsp:nvSpPr>
        <dsp:cNvPr id="0" name=""/>
        <dsp:cNvSpPr/>
      </dsp:nvSpPr>
      <dsp:spPr>
        <a:xfrm>
          <a:off x="4517183" y="1796952"/>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Recreation Director</a:t>
          </a:r>
        </a:p>
      </dsp:txBody>
      <dsp:txXfrm>
        <a:off x="4517183" y="1796952"/>
        <a:ext cx="826024" cy="427678"/>
      </dsp:txXfrm>
    </dsp:sp>
    <dsp:sp modelId="{0D4B47DC-0702-41E8-83A3-4B9DA66D17F2}">
      <dsp:nvSpPr>
        <dsp:cNvPr id="0" name=""/>
        <dsp:cNvSpPr/>
      </dsp:nvSpPr>
      <dsp:spPr>
        <a:xfrm>
          <a:off x="4682388" y="2129591"/>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Pip </a:t>
          </a:r>
          <a:r>
            <a:rPr lang="en-US" sz="900" kern="1200" dirty="0" err="1"/>
            <a:t>Ertle</a:t>
          </a:r>
          <a:endParaRPr lang="en-US" sz="900" kern="1200" dirty="0"/>
        </a:p>
      </dsp:txBody>
      <dsp:txXfrm>
        <a:off x="4682388" y="2129591"/>
        <a:ext cx="743421" cy="142559"/>
      </dsp:txXfrm>
    </dsp:sp>
    <dsp:sp modelId="{A5CE3F7E-47DC-4A89-9004-A47E33889299}">
      <dsp:nvSpPr>
        <dsp:cNvPr id="0" name=""/>
        <dsp:cNvSpPr/>
      </dsp:nvSpPr>
      <dsp:spPr>
        <a:xfrm>
          <a:off x="3963078" y="2471734"/>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Assistant Recreation Director</a:t>
          </a:r>
        </a:p>
      </dsp:txBody>
      <dsp:txXfrm>
        <a:off x="3963078" y="2471734"/>
        <a:ext cx="826024" cy="427678"/>
      </dsp:txXfrm>
    </dsp:sp>
    <dsp:sp modelId="{6F2D3936-2AE2-4580-A8F4-E0C4B811FF83}">
      <dsp:nvSpPr>
        <dsp:cNvPr id="0" name=""/>
        <dsp:cNvSpPr/>
      </dsp:nvSpPr>
      <dsp:spPr>
        <a:xfrm>
          <a:off x="4128283" y="2804373"/>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r>
            <a:rPr lang="en-US" sz="800" kern="1200" dirty="0"/>
            <a:t>Steve Antonucci</a:t>
          </a:r>
        </a:p>
      </dsp:txBody>
      <dsp:txXfrm>
        <a:off x="4128283" y="2804373"/>
        <a:ext cx="743421" cy="142559"/>
      </dsp:txXfrm>
    </dsp:sp>
    <dsp:sp modelId="{DE3BBDAC-FFC5-4E1C-88BA-45928D7A2856}">
      <dsp:nvSpPr>
        <dsp:cNvPr id="0" name=""/>
        <dsp:cNvSpPr/>
      </dsp:nvSpPr>
      <dsp:spPr>
        <a:xfrm>
          <a:off x="8434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84343" y="3146516"/>
        <a:ext cx="826024" cy="427678"/>
      </dsp:txXfrm>
    </dsp:sp>
    <dsp:sp modelId="{C0DB42D5-9D66-4629-B71E-FEC491B51890}">
      <dsp:nvSpPr>
        <dsp:cNvPr id="0" name=""/>
        <dsp:cNvSpPr/>
      </dsp:nvSpPr>
      <dsp:spPr>
        <a:xfrm>
          <a:off x="249548"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Rich Griffith</a:t>
          </a:r>
        </a:p>
      </dsp:txBody>
      <dsp:txXfrm>
        <a:off x="249548" y="3479155"/>
        <a:ext cx="743421" cy="142559"/>
      </dsp:txXfrm>
    </dsp:sp>
    <dsp:sp modelId="{90D03D91-0298-41DF-ABB3-0B32F57A0F13}">
      <dsp:nvSpPr>
        <dsp:cNvPr id="0" name=""/>
        <dsp:cNvSpPr/>
      </dsp:nvSpPr>
      <dsp:spPr>
        <a:xfrm>
          <a:off x="119255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1192553" y="3146516"/>
        <a:ext cx="826024" cy="427678"/>
      </dsp:txXfrm>
    </dsp:sp>
    <dsp:sp modelId="{278B6A77-8F99-4FD2-A869-1B0DC9833071}">
      <dsp:nvSpPr>
        <dsp:cNvPr id="0" name=""/>
        <dsp:cNvSpPr/>
      </dsp:nvSpPr>
      <dsp:spPr>
        <a:xfrm>
          <a:off x="1357758"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Douglas Wells</a:t>
          </a:r>
        </a:p>
      </dsp:txBody>
      <dsp:txXfrm>
        <a:off x="1357758" y="3479155"/>
        <a:ext cx="743421" cy="142559"/>
      </dsp:txXfrm>
    </dsp:sp>
    <dsp:sp modelId="{78B16624-676E-4B6B-A1C9-73A791C290A6}">
      <dsp:nvSpPr>
        <dsp:cNvPr id="0" name=""/>
        <dsp:cNvSpPr/>
      </dsp:nvSpPr>
      <dsp:spPr>
        <a:xfrm>
          <a:off x="230076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2300763" y="3146516"/>
        <a:ext cx="826024" cy="427678"/>
      </dsp:txXfrm>
    </dsp:sp>
    <dsp:sp modelId="{FDC8A691-714F-48CF-B25A-82DFA7E51232}">
      <dsp:nvSpPr>
        <dsp:cNvPr id="0" name=""/>
        <dsp:cNvSpPr/>
      </dsp:nvSpPr>
      <dsp:spPr>
        <a:xfrm>
          <a:off x="2465968"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Tyler Toole</a:t>
          </a:r>
        </a:p>
      </dsp:txBody>
      <dsp:txXfrm>
        <a:off x="2465968" y="3479155"/>
        <a:ext cx="743421" cy="142559"/>
      </dsp:txXfrm>
    </dsp:sp>
    <dsp:sp modelId="{3A5C6278-2407-4F60-8F54-9A0F6997E5CC}">
      <dsp:nvSpPr>
        <dsp:cNvPr id="0" name=""/>
        <dsp:cNvSpPr/>
      </dsp:nvSpPr>
      <dsp:spPr>
        <a:xfrm>
          <a:off x="340897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 </a:t>
          </a:r>
        </a:p>
      </dsp:txBody>
      <dsp:txXfrm>
        <a:off x="3408973" y="3146516"/>
        <a:ext cx="826024" cy="427678"/>
      </dsp:txXfrm>
    </dsp:sp>
    <dsp:sp modelId="{50FEA419-7395-4E8A-92ED-FC22A9A92B65}">
      <dsp:nvSpPr>
        <dsp:cNvPr id="0" name=""/>
        <dsp:cNvSpPr/>
      </dsp:nvSpPr>
      <dsp:spPr>
        <a:xfrm>
          <a:off x="3574178"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en-US" sz="700" kern="1200" dirty="0"/>
            <a:t>Christopher White</a:t>
          </a:r>
        </a:p>
      </dsp:txBody>
      <dsp:txXfrm>
        <a:off x="3574178" y="3479155"/>
        <a:ext cx="743421" cy="142559"/>
      </dsp:txXfrm>
    </dsp:sp>
    <dsp:sp modelId="{4FA8A232-A8A0-4922-88AA-47D0B923F01C}">
      <dsp:nvSpPr>
        <dsp:cNvPr id="0" name=""/>
        <dsp:cNvSpPr/>
      </dsp:nvSpPr>
      <dsp:spPr>
        <a:xfrm>
          <a:off x="451718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4517183" y="3146516"/>
        <a:ext cx="826024" cy="427678"/>
      </dsp:txXfrm>
    </dsp:sp>
    <dsp:sp modelId="{EAD49C27-9FB9-4FC3-A416-96D19CBC7381}">
      <dsp:nvSpPr>
        <dsp:cNvPr id="0" name=""/>
        <dsp:cNvSpPr/>
      </dsp:nvSpPr>
      <dsp:spPr>
        <a:xfrm>
          <a:off x="4682388"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5080" rIns="20320" bIns="5080" numCol="1" spcCol="1270" anchor="ctr" anchorCtr="0">
          <a:noAutofit/>
        </a:bodyPr>
        <a:lstStyle/>
        <a:p>
          <a:pPr marL="0" lvl="0" indent="0" algn="r" defTabSz="355600">
            <a:lnSpc>
              <a:spcPct val="90000"/>
            </a:lnSpc>
            <a:spcBef>
              <a:spcPct val="0"/>
            </a:spcBef>
            <a:spcAft>
              <a:spcPct val="35000"/>
            </a:spcAft>
            <a:buNone/>
          </a:pPr>
          <a:r>
            <a:rPr lang="en-US" sz="800" kern="1200" dirty="0"/>
            <a:t>Anthony Esdaile</a:t>
          </a:r>
        </a:p>
      </dsp:txBody>
      <dsp:txXfrm>
        <a:off x="4682388" y="3479155"/>
        <a:ext cx="743421" cy="142559"/>
      </dsp:txXfrm>
    </dsp:sp>
    <dsp:sp modelId="{89B4DFF6-FFF1-4D0C-91EF-079E27BD6F8B}">
      <dsp:nvSpPr>
        <dsp:cNvPr id="0" name=""/>
        <dsp:cNvSpPr/>
      </dsp:nvSpPr>
      <dsp:spPr>
        <a:xfrm>
          <a:off x="5625393"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5625393" y="3146516"/>
        <a:ext cx="826024" cy="427678"/>
      </dsp:txXfrm>
    </dsp:sp>
    <dsp:sp modelId="{3E268FDE-9AB4-4964-92B0-E3A18877E194}">
      <dsp:nvSpPr>
        <dsp:cNvPr id="0" name=""/>
        <dsp:cNvSpPr/>
      </dsp:nvSpPr>
      <dsp:spPr>
        <a:xfrm>
          <a:off x="5790597"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Caty Whalen</a:t>
          </a:r>
        </a:p>
      </dsp:txBody>
      <dsp:txXfrm>
        <a:off x="5790597" y="3479155"/>
        <a:ext cx="743421" cy="142559"/>
      </dsp:txXfrm>
    </dsp:sp>
    <dsp:sp modelId="{022FC659-DC77-4493-BAFB-F7AF80B7A3AF}">
      <dsp:nvSpPr>
        <dsp:cNvPr id="0" name=""/>
        <dsp:cNvSpPr/>
      </dsp:nvSpPr>
      <dsp:spPr>
        <a:xfrm>
          <a:off x="6733602"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Program Assistant</a:t>
          </a:r>
        </a:p>
      </dsp:txBody>
      <dsp:txXfrm>
        <a:off x="6733602" y="3146516"/>
        <a:ext cx="826024" cy="427678"/>
      </dsp:txXfrm>
    </dsp:sp>
    <dsp:sp modelId="{1C92772D-BFC2-4211-927C-6FCC6BE2B538}">
      <dsp:nvSpPr>
        <dsp:cNvPr id="0" name=""/>
        <dsp:cNvSpPr/>
      </dsp:nvSpPr>
      <dsp:spPr>
        <a:xfrm>
          <a:off x="6898807"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Kyle Quigley</a:t>
          </a:r>
        </a:p>
      </dsp:txBody>
      <dsp:txXfrm>
        <a:off x="6898807" y="3479155"/>
        <a:ext cx="743421" cy="142559"/>
      </dsp:txXfrm>
    </dsp:sp>
    <dsp:sp modelId="{8CBDF9E9-EE71-4B0D-A6D9-EF6E89FCC5A8}">
      <dsp:nvSpPr>
        <dsp:cNvPr id="0" name=""/>
        <dsp:cNvSpPr/>
      </dsp:nvSpPr>
      <dsp:spPr>
        <a:xfrm>
          <a:off x="7841812" y="3146516"/>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Fitness Instructor</a:t>
          </a:r>
        </a:p>
      </dsp:txBody>
      <dsp:txXfrm>
        <a:off x="7841812" y="3146516"/>
        <a:ext cx="826024" cy="427678"/>
      </dsp:txXfrm>
    </dsp:sp>
    <dsp:sp modelId="{4DCBAA63-C1E6-41FF-B6A3-BBCEC99018C4}">
      <dsp:nvSpPr>
        <dsp:cNvPr id="0" name=""/>
        <dsp:cNvSpPr/>
      </dsp:nvSpPr>
      <dsp:spPr>
        <a:xfrm>
          <a:off x="8007017" y="3479155"/>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Erin North</a:t>
          </a:r>
        </a:p>
      </dsp:txBody>
      <dsp:txXfrm>
        <a:off x="8007017" y="3479155"/>
        <a:ext cx="743421" cy="142559"/>
      </dsp:txXfrm>
    </dsp:sp>
    <dsp:sp modelId="{7D8ECFA8-70DB-4EC8-A819-BB233435B843}">
      <dsp:nvSpPr>
        <dsp:cNvPr id="0" name=""/>
        <dsp:cNvSpPr/>
      </dsp:nvSpPr>
      <dsp:spPr>
        <a:xfrm>
          <a:off x="5071288" y="2471734"/>
          <a:ext cx="826024" cy="4276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60350" numCol="1" spcCol="1270" anchor="ctr" anchorCtr="0">
          <a:noAutofit/>
        </a:bodyPr>
        <a:lstStyle/>
        <a:p>
          <a:pPr marL="0" lvl="0" indent="0" algn="ctr" defTabSz="355600">
            <a:lnSpc>
              <a:spcPct val="90000"/>
            </a:lnSpc>
            <a:spcBef>
              <a:spcPct val="0"/>
            </a:spcBef>
            <a:spcAft>
              <a:spcPct val="35000"/>
            </a:spcAft>
            <a:buNone/>
          </a:pPr>
          <a:r>
            <a:rPr lang="en-US" sz="800" kern="1200" dirty="0"/>
            <a:t>Social Media Coordinator</a:t>
          </a:r>
        </a:p>
      </dsp:txBody>
      <dsp:txXfrm>
        <a:off x="5071288" y="2471734"/>
        <a:ext cx="826024" cy="427678"/>
      </dsp:txXfrm>
    </dsp:sp>
    <dsp:sp modelId="{7DFD0629-D3C5-48FF-9D29-8BDD66AE7CEE}">
      <dsp:nvSpPr>
        <dsp:cNvPr id="0" name=""/>
        <dsp:cNvSpPr/>
      </dsp:nvSpPr>
      <dsp:spPr>
        <a:xfrm>
          <a:off x="5236492" y="2804373"/>
          <a:ext cx="743421" cy="1425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22860" bIns="5715" numCol="1" spcCol="1270" anchor="ctr" anchorCtr="0">
          <a:noAutofit/>
        </a:bodyPr>
        <a:lstStyle/>
        <a:p>
          <a:pPr marL="0" lvl="0" indent="0" algn="r" defTabSz="400050">
            <a:lnSpc>
              <a:spcPct val="90000"/>
            </a:lnSpc>
            <a:spcBef>
              <a:spcPct val="0"/>
            </a:spcBef>
            <a:spcAft>
              <a:spcPct val="35000"/>
            </a:spcAft>
            <a:buNone/>
          </a:pPr>
          <a:r>
            <a:rPr lang="en-US" sz="900" kern="1200" dirty="0"/>
            <a:t>Jaclyn Ewing</a:t>
          </a:r>
        </a:p>
      </dsp:txBody>
      <dsp:txXfrm>
        <a:off x="5236492" y="2804373"/>
        <a:ext cx="743421" cy="1425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814A3-BEF4-4EAA-9128-B2A14C6310D6}">
      <dsp:nvSpPr>
        <dsp:cNvPr id="0" name=""/>
        <dsp:cNvSpPr/>
      </dsp:nvSpPr>
      <dsp:spPr>
        <a:xfrm>
          <a:off x="9061401" y="1982210"/>
          <a:ext cx="91440" cy="462805"/>
        </a:xfrm>
        <a:custGeom>
          <a:avLst/>
          <a:gdLst/>
          <a:ahLst/>
          <a:cxnLst/>
          <a:rect l="0" t="0" r="0" b="0"/>
          <a:pathLst>
            <a:path>
              <a:moveTo>
                <a:pt x="45720" y="0"/>
              </a:moveTo>
              <a:lnTo>
                <a:pt x="45720" y="4628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C6F22A-2852-40E6-87AA-1FADC9E2B099}">
      <dsp:nvSpPr>
        <dsp:cNvPr id="0" name=""/>
        <dsp:cNvSpPr/>
      </dsp:nvSpPr>
      <dsp:spPr>
        <a:xfrm>
          <a:off x="6394761" y="1982210"/>
          <a:ext cx="91440" cy="462805"/>
        </a:xfrm>
        <a:custGeom>
          <a:avLst/>
          <a:gdLst/>
          <a:ahLst/>
          <a:cxnLst/>
          <a:rect l="0" t="0" r="0" b="0"/>
          <a:pathLst>
            <a:path>
              <a:moveTo>
                <a:pt x="45720" y="0"/>
              </a:moveTo>
              <a:lnTo>
                <a:pt x="45720" y="4628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92CF80-0118-47C2-825C-1350B5D7D570}">
      <dsp:nvSpPr>
        <dsp:cNvPr id="0" name=""/>
        <dsp:cNvSpPr/>
      </dsp:nvSpPr>
      <dsp:spPr>
        <a:xfrm>
          <a:off x="3728120" y="1982210"/>
          <a:ext cx="91440" cy="462805"/>
        </a:xfrm>
        <a:custGeom>
          <a:avLst/>
          <a:gdLst/>
          <a:ahLst/>
          <a:cxnLst/>
          <a:rect l="0" t="0" r="0" b="0"/>
          <a:pathLst>
            <a:path>
              <a:moveTo>
                <a:pt x="45720" y="0"/>
              </a:moveTo>
              <a:lnTo>
                <a:pt x="45720" y="4628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E87D56-C264-4D52-B009-EC2FD992FF5E}">
      <dsp:nvSpPr>
        <dsp:cNvPr id="0" name=""/>
        <dsp:cNvSpPr/>
      </dsp:nvSpPr>
      <dsp:spPr>
        <a:xfrm>
          <a:off x="1061480" y="1982210"/>
          <a:ext cx="91440" cy="462805"/>
        </a:xfrm>
        <a:custGeom>
          <a:avLst/>
          <a:gdLst/>
          <a:ahLst/>
          <a:cxnLst/>
          <a:rect l="0" t="0" r="0" b="0"/>
          <a:pathLst>
            <a:path>
              <a:moveTo>
                <a:pt x="45720" y="0"/>
              </a:moveTo>
              <a:lnTo>
                <a:pt x="45720" y="4628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49BC0C-7449-46FB-A6AD-C6EFD900B673}">
      <dsp:nvSpPr>
        <dsp:cNvPr id="0" name=""/>
        <dsp:cNvSpPr/>
      </dsp:nvSpPr>
      <dsp:spPr>
        <a:xfrm>
          <a:off x="5283" y="880293"/>
          <a:ext cx="2203834" cy="1101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Core</a:t>
          </a:r>
          <a:br>
            <a:rPr lang="en-US" sz="2800" b="1" kern="1200" dirty="0"/>
          </a:br>
          <a:r>
            <a:rPr lang="en-US" sz="2800" b="1" kern="1200" dirty="0"/>
            <a:t>Programs</a:t>
          </a:r>
        </a:p>
      </dsp:txBody>
      <dsp:txXfrm>
        <a:off x="5283" y="880293"/>
        <a:ext cx="2203834" cy="1101917"/>
      </dsp:txXfrm>
    </dsp:sp>
    <dsp:sp modelId="{1AC07CD1-9DD9-4730-8EEF-BB9ABAB4DD7E}">
      <dsp:nvSpPr>
        <dsp:cNvPr id="0" name=""/>
        <dsp:cNvSpPr/>
      </dsp:nvSpPr>
      <dsp:spPr>
        <a:xfrm>
          <a:off x="5283" y="2445016"/>
          <a:ext cx="2203834" cy="1101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Run by Recreation staff, mix of volunteers and stipend positions</a:t>
          </a:r>
        </a:p>
      </dsp:txBody>
      <dsp:txXfrm>
        <a:off x="5283" y="2445016"/>
        <a:ext cx="2203834" cy="1101917"/>
      </dsp:txXfrm>
    </dsp:sp>
    <dsp:sp modelId="{3C9FE008-4F99-431E-BBB9-E37D6ADA6488}">
      <dsp:nvSpPr>
        <dsp:cNvPr id="0" name=""/>
        <dsp:cNvSpPr/>
      </dsp:nvSpPr>
      <dsp:spPr>
        <a:xfrm>
          <a:off x="2671923" y="880293"/>
          <a:ext cx="2203834" cy="1101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Public-Private Partnerships</a:t>
          </a:r>
        </a:p>
      </dsp:txBody>
      <dsp:txXfrm>
        <a:off x="2671923" y="880293"/>
        <a:ext cx="2203834" cy="1101917"/>
      </dsp:txXfrm>
    </dsp:sp>
    <dsp:sp modelId="{052B06A7-0703-4B5E-80ED-D42F3D684504}">
      <dsp:nvSpPr>
        <dsp:cNvPr id="0" name=""/>
        <dsp:cNvSpPr/>
      </dsp:nvSpPr>
      <dsp:spPr>
        <a:xfrm>
          <a:off x="2671923" y="2445016"/>
          <a:ext cx="2203834" cy="1101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Run by vendors with a 75% / 25% Split </a:t>
          </a:r>
          <a:br>
            <a:rPr lang="en-US" sz="1800" kern="1200" dirty="0"/>
          </a:br>
          <a:r>
            <a:rPr lang="en-US" sz="1800" kern="1200" dirty="0"/>
            <a:t>between the </a:t>
          </a:r>
          <a:br>
            <a:rPr lang="en-US" sz="1800" kern="1200" dirty="0"/>
          </a:br>
          <a:r>
            <a:rPr lang="en-US" sz="1800" kern="1200" dirty="0"/>
            <a:t>vendor and the town</a:t>
          </a:r>
        </a:p>
      </dsp:txBody>
      <dsp:txXfrm>
        <a:off x="2671923" y="2445016"/>
        <a:ext cx="2203834" cy="1101917"/>
      </dsp:txXfrm>
    </dsp:sp>
    <dsp:sp modelId="{2870B700-FF29-402C-9E4C-EC012911B4EE}">
      <dsp:nvSpPr>
        <dsp:cNvPr id="0" name=""/>
        <dsp:cNvSpPr/>
      </dsp:nvSpPr>
      <dsp:spPr>
        <a:xfrm>
          <a:off x="5338563" y="880293"/>
          <a:ext cx="2203834" cy="1101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Special </a:t>
          </a:r>
          <a:br>
            <a:rPr lang="en-US" sz="2800" b="1" kern="1200" dirty="0"/>
          </a:br>
          <a:r>
            <a:rPr lang="en-US" sz="2800" b="1" kern="1200" dirty="0"/>
            <a:t>Events</a:t>
          </a:r>
        </a:p>
      </dsp:txBody>
      <dsp:txXfrm>
        <a:off x="5338563" y="880293"/>
        <a:ext cx="2203834" cy="1101917"/>
      </dsp:txXfrm>
    </dsp:sp>
    <dsp:sp modelId="{BD506937-7917-4009-9377-C04D6E8F87C8}">
      <dsp:nvSpPr>
        <dsp:cNvPr id="0" name=""/>
        <dsp:cNvSpPr/>
      </dsp:nvSpPr>
      <dsp:spPr>
        <a:xfrm>
          <a:off x="5338563" y="2445016"/>
          <a:ext cx="2203834" cy="1101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Run by Recreation </a:t>
          </a:r>
          <a:br>
            <a:rPr lang="en-US" sz="1800" kern="1200" dirty="0"/>
          </a:br>
          <a:r>
            <a:rPr lang="en-US" sz="1800" kern="1200" dirty="0"/>
            <a:t>staff and volunteers</a:t>
          </a:r>
        </a:p>
      </dsp:txBody>
      <dsp:txXfrm>
        <a:off x="5338563" y="2445016"/>
        <a:ext cx="2203834" cy="1101917"/>
      </dsp:txXfrm>
    </dsp:sp>
    <dsp:sp modelId="{A959A392-1D38-4765-A5BF-4119B87554B0}">
      <dsp:nvSpPr>
        <dsp:cNvPr id="0" name=""/>
        <dsp:cNvSpPr/>
      </dsp:nvSpPr>
      <dsp:spPr>
        <a:xfrm>
          <a:off x="8005203" y="880293"/>
          <a:ext cx="2203834" cy="1101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Facility Rentals</a:t>
          </a:r>
          <a:endParaRPr lang="en-US" sz="2800" kern="1200" dirty="0"/>
        </a:p>
      </dsp:txBody>
      <dsp:txXfrm>
        <a:off x="8005203" y="880293"/>
        <a:ext cx="2203834" cy="1101917"/>
      </dsp:txXfrm>
    </dsp:sp>
    <dsp:sp modelId="{4DDF6B56-4B9A-41D1-8214-04B0431A4177}">
      <dsp:nvSpPr>
        <dsp:cNvPr id="0" name=""/>
        <dsp:cNvSpPr/>
      </dsp:nvSpPr>
      <dsp:spPr>
        <a:xfrm>
          <a:off x="8005203" y="2445016"/>
          <a:ext cx="2203834" cy="1101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0" kern="1200" dirty="0"/>
            <a:t>No staff – rental of indoor and outdoor recreation facilities</a:t>
          </a:r>
        </a:p>
      </dsp:txBody>
      <dsp:txXfrm>
        <a:off x="8005203" y="2445016"/>
        <a:ext cx="2203834" cy="11019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66103-8748-486F-8957-BF47F32A72D3}">
      <dsp:nvSpPr>
        <dsp:cNvPr id="0" name=""/>
        <dsp:cNvSpPr/>
      </dsp:nvSpPr>
      <dsp:spPr>
        <a:xfrm>
          <a:off x="462"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Senior Activities</a:t>
          </a:r>
        </a:p>
      </dsp:txBody>
      <dsp:txXfrm>
        <a:off x="24781" y="24319"/>
        <a:ext cx="781677" cy="3210609"/>
      </dsp:txXfrm>
    </dsp:sp>
    <dsp:sp modelId="{482F81FE-35A7-4047-ADEF-3675C38C16D8}">
      <dsp:nvSpPr>
        <dsp:cNvPr id="0" name=""/>
        <dsp:cNvSpPr/>
      </dsp:nvSpPr>
      <dsp:spPr>
        <a:xfrm>
          <a:off x="970271"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Soccer</a:t>
          </a:r>
        </a:p>
      </dsp:txBody>
      <dsp:txXfrm>
        <a:off x="994590" y="24319"/>
        <a:ext cx="781677" cy="3210609"/>
      </dsp:txXfrm>
    </dsp:sp>
    <dsp:sp modelId="{07EEE340-DB2D-487B-A109-834F53675445}">
      <dsp:nvSpPr>
        <dsp:cNvPr id="0" name=""/>
        <dsp:cNvSpPr/>
      </dsp:nvSpPr>
      <dsp:spPr>
        <a:xfrm>
          <a:off x="1940080"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Basketball</a:t>
          </a:r>
        </a:p>
      </dsp:txBody>
      <dsp:txXfrm>
        <a:off x="1964399" y="24319"/>
        <a:ext cx="781677" cy="3210609"/>
      </dsp:txXfrm>
    </dsp:sp>
    <dsp:sp modelId="{8C3A6B7F-EC8E-43CC-BE20-78842CB73D10}">
      <dsp:nvSpPr>
        <dsp:cNvPr id="0" name=""/>
        <dsp:cNvSpPr/>
      </dsp:nvSpPr>
      <dsp:spPr>
        <a:xfrm>
          <a:off x="2909889"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Wrestling</a:t>
          </a:r>
        </a:p>
      </dsp:txBody>
      <dsp:txXfrm>
        <a:off x="2934208" y="24319"/>
        <a:ext cx="781677" cy="3210609"/>
      </dsp:txXfrm>
    </dsp:sp>
    <dsp:sp modelId="{24DE10FF-001D-4A03-A7D2-E09E80B6E5A6}">
      <dsp:nvSpPr>
        <dsp:cNvPr id="0" name=""/>
        <dsp:cNvSpPr/>
      </dsp:nvSpPr>
      <dsp:spPr>
        <a:xfrm>
          <a:off x="3879698"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Pickleball</a:t>
          </a:r>
        </a:p>
      </dsp:txBody>
      <dsp:txXfrm>
        <a:off x="3904017" y="24319"/>
        <a:ext cx="781677" cy="3210609"/>
      </dsp:txXfrm>
    </dsp:sp>
    <dsp:sp modelId="{6E1A39C7-DCC2-457C-B808-DFCDB2E3A427}">
      <dsp:nvSpPr>
        <dsp:cNvPr id="0" name=""/>
        <dsp:cNvSpPr/>
      </dsp:nvSpPr>
      <dsp:spPr>
        <a:xfrm>
          <a:off x="4849507"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Summer Recreation</a:t>
          </a:r>
        </a:p>
      </dsp:txBody>
      <dsp:txXfrm>
        <a:off x="4873826" y="24319"/>
        <a:ext cx="781677" cy="3210609"/>
      </dsp:txXfrm>
    </dsp:sp>
    <dsp:sp modelId="{2157791E-7F5C-465E-BAE1-0C8DEC85D776}">
      <dsp:nvSpPr>
        <dsp:cNvPr id="0" name=""/>
        <dsp:cNvSpPr/>
      </dsp:nvSpPr>
      <dsp:spPr>
        <a:xfrm>
          <a:off x="5819315"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Flag Football</a:t>
          </a:r>
        </a:p>
      </dsp:txBody>
      <dsp:txXfrm>
        <a:off x="5843634" y="24319"/>
        <a:ext cx="781677" cy="3210609"/>
      </dsp:txXfrm>
    </dsp:sp>
    <dsp:sp modelId="{FC437309-518A-4E13-85CF-BDC465263C15}">
      <dsp:nvSpPr>
        <dsp:cNvPr id="0" name=""/>
        <dsp:cNvSpPr/>
      </dsp:nvSpPr>
      <dsp:spPr>
        <a:xfrm>
          <a:off x="6789124"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0" kern="1200" dirty="0"/>
            <a:t>Tennis</a:t>
          </a:r>
          <a:endParaRPr lang="en-US" sz="1200" b="1" kern="1200" dirty="0"/>
        </a:p>
      </dsp:txBody>
      <dsp:txXfrm>
        <a:off x="6813443" y="24319"/>
        <a:ext cx="781677" cy="3210609"/>
      </dsp:txXfrm>
    </dsp:sp>
    <dsp:sp modelId="{9C76304C-E3ED-4C33-A7A9-AA10F950DA5A}">
      <dsp:nvSpPr>
        <dsp:cNvPr id="0" name=""/>
        <dsp:cNvSpPr/>
      </dsp:nvSpPr>
      <dsp:spPr>
        <a:xfrm>
          <a:off x="7758933"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Stickball </a:t>
          </a:r>
          <a:endParaRPr lang="en-US" sz="1200" b="1" i="1" kern="1200" dirty="0"/>
        </a:p>
      </dsp:txBody>
      <dsp:txXfrm>
        <a:off x="7783252" y="24319"/>
        <a:ext cx="781677" cy="3210609"/>
      </dsp:txXfrm>
    </dsp:sp>
    <dsp:sp modelId="{7A920E13-D390-4272-8A97-9942DC28FDAF}">
      <dsp:nvSpPr>
        <dsp:cNvPr id="0" name=""/>
        <dsp:cNvSpPr/>
      </dsp:nvSpPr>
      <dsp:spPr>
        <a:xfrm>
          <a:off x="8728742"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t>Winter Volleyball</a:t>
          </a:r>
        </a:p>
      </dsp:txBody>
      <dsp:txXfrm>
        <a:off x="8753061" y="24319"/>
        <a:ext cx="781677" cy="3210609"/>
      </dsp:txXfrm>
    </dsp:sp>
    <dsp:sp modelId="{DA506F67-B194-4603-8645-EEA0AD5B62A4}">
      <dsp:nvSpPr>
        <dsp:cNvPr id="0" name=""/>
        <dsp:cNvSpPr/>
      </dsp:nvSpPr>
      <dsp:spPr>
        <a:xfrm>
          <a:off x="9698551" y="0"/>
          <a:ext cx="830315"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i="1" kern="1200" dirty="0"/>
            <a:t>Winter Flag Football</a:t>
          </a:r>
        </a:p>
      </dsp:txBody>
      <dsp:txXfrm>
        <a:off x="9722870" y="24319"/>
        <a:ext cx="781677" cy="32106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66103-8748-486F-8957-BF47F32A72D3}">
      <dsp:nvSpPr>
        <dsp:cNvPr id="0" name=""/>
        <dsp:cNvSpPr/>
      </dsp:nvSpPr>
      <dsp:spPr>
        <a:xfrm>
          <a:off x="6359"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Inlet Tug-of-War</a:t>
          </a:r>
        </a:p>
      </dsp:txBody>
      <dsp:txXfrm>
        <a:off x="36137" y="29778"/>
        <a:ext cx="957131" cy="3199691"/>
      </dsp:txXfrm>
    </dsp:sp>
    <dsp:sp modelId="{95868CCC-151A-4E75-82AF-C51B99B715A7}">
      <dsp:nvSpPr>
        <dsp:cNvPr id="0" name=""/>
        <dsp:cNvSpPr/>
      </dsp:nvSpPr>
      <dsp:spPr>
        <a:xfrm>
          <a:off x="1193850"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Warrior for a Day</a:t>
          </a:r>
        </a:p>
      </dsp:txBody>
      <dsp:txXfrm>
        <a:off x="1223628" y="29778"/>
        <a:ext cx="957131" cy="3199691"/>
      </dsp:txXfrm>
    </dsp:sp>
    <dsp:sp modelId="{CAF84495-D02E-4780-A7AD-6ECE602055B5}">
      <dsp:nvSpPr>
        <dsp:cNvPr id="0" name=""/>
        <dsp:cNvSpPr/>
      </dsp:nvSpPr>
      <dsp:spPr>
        <a:xfrm>
          <a:off x="2381340"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Local Summer Picnic</a:t>
          </a:r>
        </a:p>
      </dsp:txBody>
      <dsp:txXfrm>
        <a:off x="2411118" y="29778"/>
        <a:ext cx="957131" cy="3199691"/>
      </dsp:txXfrm>
    </dsp:sp>
    <dsp:sp modelId="{106DDF70-40BC-49F8-B08F-4728C0569F60}">
      <dsp:nvSpPr>
        <dsp:cNvPr id="0" name=""/>
        <dsp:cNvSpPr/>
      </dsp:nvSpPr>
      <dsp:spPr>
        <a:xfrm>
          <a:off x="3568831"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Open Turf @ MHS</a:t>
          </a:r>
        </a:p>
      </dsp:txBody>
      <dsp:txXfrm>
        <a:off x="3598609" y="29778"/>
        <a:ext cx="957131" cy="3199691"/>
      </dsp:txXfrm>
    </dsp:sp>
    <dsp:sp modelId="{2115FBCB-1556-4848-90E5-50CDFCFFD209}">
      <dsp:nvSpPr>
        <dsp:cNvPr id="0" name=""/>
        <dsp:cNvSpPr/>
      </dsp:nvSpPr>
      <dsp:spPr>
        <a:xfrm>
          <a:off x="4756321"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Beach Smash</a:t>
          </a:r>
        </a:p>
      </dsp:txBody>
      <dsp:txXfrm>
        <a:off x="4786099" y="29778"/>
        <a:ext cx="957131" cy="3199691"/>
      </dsp:txXfrm>
    </dsp:sp>
    <dsp:sp modelId="{B4EC7F12-0104-42E1-8C63-F2E948C95029}">
      <dsp:nvSpPr>
        <dsp:cNvPr id="0" name=""/>
        <dsp:cNvSpPr/>
      </dsp:nvSpPr>
      <dsp:spPr>
        <a:xfrm>
          <a:off x="5943811"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July 4</a:t>
          </a:r>
          <a:r>
            <a:rPr lang="en-US" sz="1000" b="1" kern="1200" baseline="30000" dirty="0"/>
            <a:t>th</a:t>
          </a:r>
          <a:r>
            <a:rPr lang="en-US" sz="1000" b="1" kern="1200" dirty="0"/>
            <a:t> Bicycle Parade</a:t>
          </a:r>
        </a:p>
      </dsp:txBody>
      <dsp:txXfrm>
        <a:off x="5973589" y="29778"/>
        <a:ext cx="957131" cy="3199691"/>
      </dsp:txXfrm>
    </dsp:sp>
    <dsp:sp modelId="{4BE18C94-7B73-43E1-92B6-7C666F4922CE}">
      <dsp:nvSpPr>
        <dsp:cNvPr id="0" name=""/>
        <dsp:cNvSpPr/>
      </dsp:nvSpPr>
      <dsp:spPr>
        <a:xfrm>
          <a:off x="7131302"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Thanksgiving Eve Parade/Bonfire</a:t>
          </a:r>
        </a:p>
      </dsp:txBody>
      <dsp:txXfrm>
        <a:off x="7161080" y="29778"/>
        <a:ext cx="957131" cy="3199691"/>
      </dsp:txXfrm>
    </dsp:sp>
    <dsp:sp modelId="{44F89AF3-0151-494D-995F-B81809691362}">
      <dsp:nvSpPr>
        <dsp:cNvPr id="0" name=""/>
        <dsp:cNvSpPr/>
      </dsp:nvSpPr>
      <dsp:spPr>
        <a:xfrm>
          <a:off x="8318792"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Holiday House Decorating Contest</a:t>
          </a:r>
        </a:p>
      </dsp:txBody>
      <dsp:txXfrm>
        <a:off x="8348570" y="29778"/>
        <a:ext cx="957131" cy="3199691"/>
      </dsp:txXfrm>
    </dsp:sp>
    <dsp:sp modelId="{654C9E91-3857-4DDE-97C9-FEA12E483C95}">
      <dsp:nvSpPr>
        <dsp:cNvPr id="0" name=""/>
        <dsp:cNvSpPr/>
      </dsp:nvSpPr>
      <dsp:spPr>
        <a:xfrm>
          <a:off x="9506283" y="0"/>
          <a:ext cx="1016687"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t>Santa On the Beach</a:t>
          </a:r>
        </a:p>
      </dsp:txBody>
      <dsp:txXfrm>
        <a:off x="9536061" y="29778"/>
        <a:ext cx="957131" cy="31996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66103-8748-486F-8957-BF47F32A72D3}">
      <dsp:nvSpPr>
        <dsp:cNvPr id="0" name=""/>
        <dsp:cNvSpPr/>
      </dsp:nvSpPr>
      <dsp:spPr>
        <a:xfrm>
          <a:off x="0" y="0"/>
          <a:ext cx="9780279" cy="70788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b="1" kern="1200" dirty="0"/>
            <a:t>80+ Programs</a:t>
          </a:r>
        </a:p>
      </dsp:txBody>
      <dsp:txXfrm>
        <a:off x="20733" y="20733"/>
        <a:ext cx="9738813" cy="6664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66103-8748-486F-8957-BF47F32A72D3}">
      <dsp:nvSpPr>
        <dsp:cNvPr id="0" name=""/>
        <dsp:cNvSpPr/>
      </dsp:nvSpPr>
      <dsp:spPr>
        <a:xfrm>
          <a:off x="4503"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St. Denis Gym</a:t>
          </a:r>
        </a:p>
      </dsp:txBody>
      <dsp:txXfrm>
        <a:off x="38083" y="33580"/>
        <a:ext cx="1079344" cy="3192087"/>
      </dsp:txXfrm>
    </dsp:sp>
    <dsp:sp modelId="{0A617C6B-8365-4D3A-802E-7A5DCEFD6B9F}">
      <dsp:nvSpPr>
        <dsp:cNvPr id="0" name=""/>
        <dsp:cNvSpPr/>
      </dsp:nvSpPr>
      <dsp:spPr>
        <a:xfrm>
          <a:off x="1343620"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Recreation Annex</a:t>
          </a:r>
        </a:p>
      </dsp:txBody>
      <dsp:txXfrm>
        <a:off x="1377200" y="33580"/>
        <a:ext cx="1079344" cy="3192087"/>
      </dsp:txXfrm>
    </dsp:sp>
    <dsp:sp modelId="{26EDF4E0-BDB1-4A83-978E-5B6F18359132}">
      <dsp:nvSpPr>
        <dsp:cNvPr id="0" name=""/>
        <dsp:cNvSpPr/>
      </dsp:nvSpPr>
      <dsp:spPr>
        <a:xfrm>
          <a:off x="2682737"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Parks &amp; Playgrounds</a:t>
          </a:r>
        </a:p>
      </dsp:txBody>
      <dsp:txXfrm>
        <a:off x="2716317" y="33580"/>
        <a:ext cx="1079344" cy="3192087"/>
      </dsp:txXfrm>
    </dsp:sp>
    <dsp:sp modelId="{0D4553A7-07D1-432B-9D59-66FFA96517BD}">
      <dsp:nvSpPr>
        <dsp:cNvPr id="0" name=""/>
        <dsp:cNvSpPr/>
      </dsp:nvSpPr>
      <dsp:spPr>
        <a:xfrm>
          <a:off x="4021854"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Basketball Courts</a:t>
          </a:r>
        </a:p>
      </dsp:txBody>
      <dsp:txXfrm>
        <a:off x="4055434" y="33580"/>
        <a:ext cx="1079344" cy="3192087"/>
      </dsp:txXfrm>
    </dsp:sp>
    <dsp:sp modelId="{14D71380-9E11-4C79-94AB-8A116D47D70F}">
      <dsp:nvSpPr>
        <dsp:cNvPr id="0" name=""/>
        <dsp:cNvSpPr/>
      </dsp:nvSpPr>
      <dsp:spPr>
        <a:xfrm>
          <a:off x="5360971"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Pickleball Courts</a:t>
          </a:r>
        </a:p>
      </dsp:txBody>
      <dsp:txXfrm>
        <a:off x="5394551" y="33580"/>
        <a:ext cx="1079344" cy="3192087"/>
      </dsp:txXfrm>
    </dsp:sp>
    <dsp:sp modelId="{573FDC8C-BBDF-4219-82B1-E28B0969A5DC}">
      <dsp:nvSpPr>
        <dsp:cNvPr id="0" name=""/>
        <dsp:cNvSpPr/>
      </dsp:nvSpPr>
      <dsp:spPr>
        <a:xfrm>
          <a:off x="6700088"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Beach</a:t>
          </a:r>
        </a:p>
      </dsp:txBody>
      <dsp:txXfrm>
        <a:off x="6733668" y="33580"/>
        <a:ext cx="1079344" cy="3192087"/>
      </dsp:txXfrm>
    </dsp:sp>
    <dsp:sp modelId="{F5CDDF68-3DBC-480A-B4BC-AD08A3FD9098}">
      <dsp:nvSpPr>
        <dsp:cNvPr id="0" name=""/>
        <dsp:cNvSpPr/>
      </dsp:nvSpPr>
      <dsp:spPr>
        <a:xfrm>
          <a:off x="8039205"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MHS Turf Field</a:t>
          </a:r>
        </a:p>
      </dsp:txBody>
      <dsp:txXfrm>
        <a:off x="8072785" y="33580"/>
        <a:ext cx="1079344" cy="3192087"/>
      </dsp:txXfrm>
    </dsp:sp>
    <dsp:sp modelId="{91AEADC9-1E31-4F2A-8034-C438F7D776A7}">
      <dsp:nvSpPr>
        <dsp:cNvPr id="0" name=""/>
        <dsp:cNvSpPr/>
      </dsp:nvSpPr>
      <dsp:spPr>
        <a:xfrm>
          <a:off x="9378322" y="0"/>
          <a:ext cx="1146504" cy="32592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Field House </a:t>
          </a:r>
        </a:p>
      </dsp:txBody>
      <dsp:txXfrm>
        <a:off x="9411902" y="33580"/>
        <a:ext cx="1079344" cy="3192087"/>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t>4/25/2024</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t>4/25/2024</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4/25/2024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4/25/2024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4/25/2024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4/25/2024</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4/25/2024</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4/25/2024</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4/25/2024</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4/25/2024</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4/25/2024</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4/25/2024</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4/25/2024</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Manasquan Recreation Department</a:t>
            </a:r>
          </a:p>
        </p:txBody>
      </p:sp>
      <p:sp>
        <p:nvSpPr>
          <p:cNvPr id="3" name="Subtitle 2"/>
          <p:cNvSpPr>
            <a:spLocks noGrp="1"/>
          </p:cNvSpPr>
          <p:nvPr>
            <p:ph type="subTitle" idx="1"/>
          </p:nvPr>
        </p:nvSpPr>
        <p:spPr/>
        <p:txBody>
          <a:bodyPr/>
          <a:lstStyle/>
          <a:p>
            <a:r>
              <a:rPr lang="en-US" dirty="0"/>
              <a:t>FINAL REPORT 2023</a:t>
            </a:r>
          </a:p>
        </p:txBody>
      </p:sp>
      <p:pic>
        <p:nvPicPr>
          <p:cNvPr id="4" name="Picture 3" descr="Manasquan NJ">
            <a:extLst>
              <a:ext uri="{FF2B5EF4-FFF2-40B4-BE49-F238E27FC236}">
                <a16:creationId xmlns:a16="http://schemas.microsoft.com/office/drawing/2014/main" id="{DFF58935-987F-409C-A150-5228B0E504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7662" y="411305"/>
            <a:ext cx="3876675" cy="109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Finances</a:t>
            </a:r>
          </a:p>
        </p:txBody>
      </p:sp>
      <p:sp>
        <p:nvSpPr>
          <p:cNvPr id="5" name="TextBox 4">
            <a:extLst>
              <a:ext uri="{FF2B5EF4-FFF2-40B4-BE49-F238E27FC236}">
                <a16:creationId xmlns:a16="http://schemas.microsoft.com/office/drawing/2014/main" id="{3C67DD73-6AF2-4530-00C7-CA72CC732B07}"/>
              </a:ext>
            </a:extLst>
          </p:cNvPr>
          <p:cNvSpPr txBox="1"/>
          <p:nvPr/>
        </p:nvSpPr>
        <p:spPr>
          <a:xfrm>
            <a:off x="2625504" y="719666"/>
            <a:ext cx="7197505" cy="707886"/>
          </a:xfrm>
          <a:prstGeom prst="rect">
            <a:avLst/>
          </a:prstGeom>
          <a:noFill/>
        </p:spPr>
        <p:txBody>
          <a:bodyPr wrap="square">
            <a:spAutoFit/>
          </a:bodyPr>
          <a:lstStyle/>
          <a:p>
            <a:pPr lvl="0" algn="ctr"/>
            <a:r>
              <a:rPr lang="en-US" sz="4000" b="1" dirty="0"/>
              <a:t>Revenue/Expenses All Programs</a:t>
            </a:r>
          </a:p>
        </p:txBody>
      </p:sp>
      <p:pic>
        <p:nvPicPr>
          <p:cNvPr id="4" name="Picture 3" descr="Manasquan NJ">
            <a:extLst>
              <a:ext uri="{FF2B5EF4-FFF2-40B4-BE49-F238E27FC236}">
                <a16:creationId xmlns:a16="http://schemas.microsoft.com/office/drawing/2014/main" id="{E0E7F655-8540-2F4A-2F9A-E59E28E35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a:extLst>
              <a:ext uri="{FF2B5EF4-FFF2-40B4-BE49-F238E27FC236}">
                <a16:creationId xmlns:a16="http://schemas.microsoft.com/office/drawing/2014/main" id="{90FF10B1-21EA-DF80-8EDE-4FB9C5C84856}"/>
              </a:ext>
            </a:extLst>
          </p:cNvPr>
          <p:cNvGraphicFramePr>
            <a:graphicFrameLocks noGrp="1"/>
          </p:cNvGraphicFramePr>
          <p:nvPr>
            <p:extLst>
              <p:ext uri="{D42A27DB-BD31-4B8C-83A1-F6EECF244321}">
                <p14:modId xmlns:p14="http://schemas.microsoft.com/office/powerpoint/2010/main" val="1849893808"/>
              </p:ext>
            </p:extLst>
          </p:nvPr>
        </p:nvGraphicFramePr>
        <p:xfrm>
          <a:off x="1873702" y="2883159"/>
          <a:ext cx="8444595" cy="2087066"/>
        </p:xfrm>
        <a:graphic>
          <a:graphicData uri="http://schemas.openxmlformats.org/drawingml/2006/table">
            <a:tbl>
              <a:tblPr>
                <a:tableStyleId>{B301B821-A1FF-4177-AEE7-76D212191A09}</a:tableStyleId>
              </a:tblPr>
              <a:tblGrid>
                <a:gridCol w="1361033">
                  <a:extLst>
                    <a:ext uri="{9D8B030D-6E8A-4147-A177-3AD203B41FA5}">
                      <a16:colId xmlns:a16="http://schemas.microsoft.com/office/drawing/2014/main" val="2700689585"/>
                    </a:ext>
                  </a:extLst>
                </a:gridCol>
                <a:gridCol w="1453832">
                  <a:extLst>
                    <a:ext uri="{9D8B030D-6E8A-4147-A177-3AD203B41FA5}">
                      <a16:colId xmlns:a16="http://schemas.microsoft.com/office/drawing/2014/main" val="102339165"/>
                    </a:ext>
                  </a:extLst>
                </a:gridCol>
                <a:gridCol w="1361033">
                  <a:extLst>
                    <a:ext uri="{9D8B030D-6E8A-4147-A177-3AD203B41FA5}">
                      <a16:colId xmlns:a16="http://schemas.microsoft.com/office/drawing/2014/main" val="926666231"/>
                    </a:ext>
                  </a:extLst>
                </a:gridCol>
                <a:gridCol w="1453832">
                  <a:extLst>
                    <a:ext uri="{9D8B030D-6E8A-4147-A177-3AD203B41FA5}">
                      <a16:colId xmlns:a16="http://schemas.microsoft.com/office/drawing/2014/main" val="778888137"/>
                    </a:ext>
                  </a:extLst>
                </a:gridCol>
                <a:gridCol w="1361033">
                  <a:extLst>
                    <a:ext uri="{9D8B030D-6E8A-4147-A177-3AD203B41FA5}">
                      <a16:colId xmlns:a16="http://schemas.microsoft.com/office/drawing/2014/main" val="981126045"/>
                    </a:ext>
                  </a:extLst>
                </a:gridCol>
                <a:gridCol w="1453832">
                  <a:extLst>
                    <a:ext uri="{9D8B030D-6E8A-4147-A177-3AD203B41FA5}">
                      <a16:colId xmlns:a16="http://schemas.microsoft.com/office/drawing/2014/main" val="2551796369"/>
                    </a:ext>
                  </a:extLst>
                </a:gridCol>
              </a:tblGrid>
              <a:tr h="543688">
                <a:tc gridSpan="2">
                  <a:txBody>
                    <a:bodyPr/>
                    <a:lstStyle/>
                    <a:p>
                      <a:pPr algn="ctr" fontAlgn="b"/>
                      <a:r>
                        <a:rPr lang="en-US" sz="1600" u="none" strike="noStrike" dirty="0">
                          <a:effectLst/>
                        </a:rPr>
                        <a:t>2021</a:t>
                      </a:r>
                      <a:endParaRPr lang="en-US"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b"/>
                      <a:r>
                        <a:rPr lang="en-US" sz="1600" u="none" strike="noStrike" dirty="0">
                          <a:effectLst/>
                        </a:rPr>
                        <a:t>2022</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hMerge="1">
                  <a:txBody>
                    <a:bodyPr/>
                    <a:lstStyle/>
                    <a:p>
                      <a:endParaRPr lang="en-US"/>
                    </a:p>
                  </a:txBody>
                  <a:tcPr/>
                </a:tc>
                <a:tc gridSpan="2">
                  <a:txBody>
                    <a:bodyPr/>
                    <a:lstStyle/>
                    <a:p>
                      <a:pPr algn="ctr" fontAlgn="b"/>
                      <a:r>
                        <a:rPr lang="en-US" sz="1600" u="none" strike="noStrike" dirty="0">
                          <a:effectLst/>
                        </a:rPr>
                        <a:t>2023</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hMerge="1">
                  <a:txBody>
                    <a:bodyPr/>
                    <a:lstStyle/>
                    <a:p>
                      <a:endParaRPr lang="en-US"/>
                    </a:p>
                  </a:txBody>
                  <a:tcPr/>
                </a:tc>
                <a:extLst>
                  <a:ext uri="{0D108BD9-81ED-4DB2-BD59-A6C34878D82A}">
                    <a16:rowId xmlns:a16="http://schemas.microsoft.com/office/drawing/2014/main" val="1320551797"/>
                  </a:ext>
                </a:extLst>
              </a:tr>
              <a:tr h="549245">
                <a:tc>
                  <a:txBody>
                    <a:bodyPr/>
                    <a:lstStyle/>
                    <a:p>
                      <a:pPr algn="ctr" fontAlgn="b"/>
                      <a:r>
                        <a:rPr lang="en-US" sz="1600" u="none" strike="noStrike" dirty="0">
                          <a:effectLst/>
                        </a:rPr>
                        <a:t>Revenue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Expenses</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Revenue</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Expenses</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Revenue</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dirty="0">
                          <a:effectLst/>
                        </a:rPr>
                        <a:t>Expenses</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195619226"/>
                  </a:ext>
                </a:extLst>
              </a:tr>
              <a:tr h="994133">
                <a:tc>
                  <a:txBody>
                    <a:bodyPr/>
                    <a:lstStyle/>
                    <a:p>
                      <a:pPr algn="ctr" fontAlgn="b"/>
                      <a:r>
                        <a:rPr lang="en-US" sz="1600" b="1" u="none" strike="noStrike" dirty="0">
                          <a:effectLst/>
                        </a:rPr>
                        <a:t> $    305,836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(150,423.96)</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402,637.20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(250,192.31)</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$ 471,432.75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b="1" u="none" strike="noStrike" dirty="0">
                          <a:effectLst/>
                        </a:rPr>
                        <a:t> $ (236,591.01)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4006089970"/>
                  </a:ext>
                </a:extLst>
              </a:tr>
            </a:tbl>
          </a:graphicData>
        </a:graphic>
      </p:graphicFrame>
    </p:spTree>
    <p:extLst>
      <p:ext uri="{BB962C8B-B14F-4D97-AF65-F5344CB8AC3E}">
        <p14:creationId xmlns:p14="http://schemas.microsoft.com/office/powerpoint/2010/main" val="125275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Finances</a:t>
            </a:r>
          </a:p>
        </p:txBody>
      </p:sp>
      <p:sp>
        <p:nvSpPr>
          <p:cNvPr id="5" name="TextBox 4">
            <a:extLst>
              <a:ext uri="{FF2B5EF4-FFF2-40B4-BE49-F238E27FC236}">
                <a16:creationId xmlns:a16="http://schemas.microsoft.com/office/drawing/2014/main" id="{3C67DD73-6AF2-4530-00C7-CA72CC732B07}"/>
              </a:ext>
            </a:extLst>
          </p:cNvPr>
          <p:cNvSpPr txBox="1"/>
          <p:nvPr/>
        </p:nvSpPr>
        <p:spPr>
          <a:xfrm>
            <a:off x="2625504" y="719666"/>
            <a:ext cx="7197505" cy="707886"/>
          </a:xfrm>
          <a:prstGeom prst="rect">
            <a:avLst/>
          </a:prstGeom>
          <a:noFill/>
        </p:spPr>
        <p:txBody>
          <a:bodyPr wrap="square">
            <a:spAutoFit/>
          </a:bodyPr>
          <a:lstStyle/>
          <a:p>
            <a:pPr lvl="0" algn="ctr"/>
            <a:r>
              <a:rPr lang="en-US" sz="4000" b="1" dirty="0"/>
              <a:t>Facility Rentals</a:t>
            </a:r>
          </a:p>
        </p:txBody>
      </p:sp>
      <p:pic>
        <p:nvPicPr>
          <p:cNvPr id="4" name="Picture 3" descr="Manasquan NJ">
            <a:extLst>
              <a:ext uri="{FF2B5EF4-FFF2-40B4-BE49-F238E27FC236}">
                <a16:creationId xmlns:a16="http://schemas.microsoft.com/office/drawing/2014/main" id="{E0E7F655-8540-2F4A-2F9A-E59E28E35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9163AA05-EE70-E68A-1332-C32C0889EAEA}"/>
              </a:ext>
            </a:extLst>
          </p:cNvPr>
          <p:cNvGraphicFramePr>
            <a:graphicFrameLocks noGrp="1"/>
          </p:cNvGraphicFramePr>
          <p:nvPr>
            <p:extLst>
              <p:ext uri="{D42A27DB-BD31-4B8C-83A1-F6EECF244321}">
                <p14:modId xmlns:p14="http://schemas.microsoft.com/office/powerpoint/2010/main" val="3659546233"/>
              </p:ext>
            </p:extLst>
          </p:nvPr>
        </p:nvGraphicFramePr>
        <p:xfrm>
          <a:off x="1163808" y="2940666"/>
          <a:ext cx="9864384" cy="1143893"/>
        </p:xfrm>
        <a:graphic>
          <a:graphicData uri="http://schemas.openxmlformats.org/drawingml/2006/table">
            <a:tbl>
              <a:tblPr>
                <a:tableStyleId>{B301B821-A1FF-4177-AEE7-76D212191A09}</a:tableStyleId>
              </a:tblPr>
              <a:tblGrid>
                <a:gridCol w="1589864">
                  <a:extLst>
                    <a:ext uri="{9D8B030D-6E8A-4147-A177-3AD203B41FA5}">
                      <a16:colId xmlns:a16="http://schemas.microsoft.com/office/drawing/2014/main" val="1592385246"/>
                    </a:ext>
                  </a:extLst>
                </a:gridCol>
                <a:gridCol w="1698264">
                  <a:extLst>
                    <a:ext uri="{9D8B030D-6E8A-4147-A177-3AD203B41FA5}">
                      <a16:colId xmlns:a16="http://schemas.microsoft.com/office/drawing/2014/main" val="3707951001"/>
                    </a:ext>
                  </a:extLst>
                </a:gridCol>
                <a:gridCol w="1589864">
                  <a:extLst>
                    <a:ext uri="{9D8B030D-6E8A-4147-A177-3AD203B41FA5}">
                      <a16:colId xmlns:a16="http://schemas.microsoft.com/office/drawing/2014/main" val="3189037580"/>
                    </a:ext>
                  </a:extLst>
                </a:gridCol>
                <a:gridCol w="1698264">
                  <a:extLst>
                    <a:ext uri="{9D8B030D-6E8A-4147-A177-3AD203B41FA5}">
                      <a16:colId xmlns:a16="http://schemas.microsoft.com/office/drawing/2014/main" val="1785681557"/>
                    </a:ext>
                  </a:extLst>
                </a:gridCol>
                <a:gridCol w="1589864">
                  <a:extLst>
                    <a:ext uri="{9D8B030D-6E8A-4147-A177-3AD203B41FA5}">
                      <a16:colId xmlns:a16="http://schemas.microsoft.com/office/drawing/2014/main" val="865117993"/>
                    </a:ext>
                  </a:extLst>
                </a:gridCol>
                <a:gridCol w="1698264">
                  <a:extLst>
                    <a:ext uri="{9D8B030D-6E8A-4147-A177-3AD203B41FA5}">
                      <a16:colId xmlns:a16="http://schemas.microsoft.com/office/drawing/2014/main" val="892535567"/>
                    </a:ext>
                  </a:extLst>
                </a:gridCol>
              </a:tblGrid>
              <a:tr h="300234">
                <a:tc gridSpan="2">
                  <a:txBody>
                    <a:bodyPr/>
                    <a:lstStyle/>
                    <a:p>
                      <a:pPr algn="ctr" fontAlgn="b"/>
                      <a:r>
                        <a:rPr lang="en-US" sz="1600" u="none" strike="noStrike" dirty="0">
                          <a:effectLst/>
                        </a:rPr>
                        <a:t>2021</a:t>
                      </a:r>
                      <a:endParaRPr lang="en-US" sz="16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b"/>
                      <a:r>
                        <a:rPr lang="en-US" sz="1600" u="none" strike="noStrike" dirty="0">
                          <a:effectLst/>
                        </a:rPr>
                        <a:t>2022</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hMerge="1">
                  <a:txBody>
                    <a:bodyPr/>
                    <a:lstStyle/>
                    <a:p>
                      <a:endParaRPr lang="en-US"/>
                    </a:p>
                  </a:txBody>
                  <a:tcPr/>
                </a:tc>
                <a:tc gridSpan="2">
                  <a:txBody>
                    <a:bodyPr/>
                    <a:lstStyle/>
                    <a:p>
                      <a:pPr algn="ctr" fontAlgn="b"/>
                      <a:r>
                        <a:rPr lang="en-US" sz="1600" u="none" strike="noStrike" dirty="0">
                          <a:effectLst/>
                        </a:rPr>
                        <a:t>2023</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hMerge="1">
                  <a:txBody>
                    <a:bodyPr/>
                    <a:lstStyle/>
                    <a:p>
                      <a:endParaRPr lang="en-US"/>
                    </a:p>
                  </a:txBody>
                  <a:tcPr/>
                </a:tc>
                <a:extLst>
                  <a:ext uri="{0D108BD9-81ED-4DB2-BD59-A6C34878D82A}">
                    <a16:rowId xmlns:a16="http://schemas.microsoft.com/office/drawing/2014/main" val="3707431474"/>
                  </a:ext>
                </a:extLst>
              </a:tr>
              <a:tr h="300234">
                <a:tc>
                  <a:txBody>
                    <a:bodyPr/>
                    <a:lstStyle/>
                    <a:p>
                      <a:pPr algn="ctr" fontAlgn="b"/>
                      <a:r>
                        <a:rPr lang="en-US" sz="1600" u="none" strike="noStrike">
                          <a:effectLst/>
                        </a:rPr>
                        <a:t>Revenue</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Revenue</a:t>
                      </a:r>
                      <a:endParaRPr lang="en-US" sz="1600" b="0" i="0" u="none" strike="noStrike">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a:effectLst/>
                        </a:rPr>
                        <a:t>Revenue</a:t>
                      </a:r>
                      <a:endParaRPr lang="en-US" sz="1600" b="0" i="0" u="none" strike="noStrike">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2752792617"/>
                  </a:ext>
                </a:extLst>
              </a:tr>
              <a:tr h="543425">
                <a:tc>
                  <a:txBody>
                    <a:bodyPr/>
                    <a:lstStyle/>
                    <a:p>
                      <a:pPr algn="ctr" fontAlgn="b"/>
                      <a:r>
                        <a:rPr lang="en-US" sz="1600" b="1" u="none" strike="noStrike" dirty="0">
                          <a:effectLst/>
                        </a:rPr>
                        <a:t> $      22,686.25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(216.05)</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15,607.50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(0.00)</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21,345.00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b="1" u="none" strike="noStrike" dirty="0">
                          <a:effectLst/>
                        </a:rPr>
                        <a:t> $       (0.00)              -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3642667407"/>
                  </a:ext>
                </a:extLst>
              </a:tr>
            </a:tbl>
          </a:graphicData>
        </a:graphic>
      </p:graphicFrame>
    </p:spTree>
    <p:extLst>
      <p:ext uri="{BB962C8B-B14F-4D97-AF65-F5344CB8AC3E}">
        <p14:creationId xmlns:p14="http://schemas.microsoft.com/office/powerpoint/2010/main" val="135741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Finances</a:t>
            </a:r>
          </a:p>
        </p:txBody>
      </p:sp>
      <p:sp>
        <p:nvSpPr>
          <p:cNvPr id="5" name="TextBox 4">
            <a:extLst>
              <a:ext uri="{FF2B5EF4-FFF2-40B4-BE49-F238E27FC236}">
                <a16:creationId xmlns:a16="http://schemas.microsoft.com/office/drawing/2014/main" id="{3C67DD73-6AF2-4530-00C7-CA72CC732B07}"/>
              </a:ext>
            </a:extLst>
          </p:cNvPr>
          <p:cNvSpPr txBox="1"/>
          <p:nvPr/>
        </p:nvSpPr>
        <p:spPr>
          <a:xfrm>
            <a:off x="2625504" y="719666"/>
            <a:ext cx="7197505" cy="707886"/>
          </a:xfrm>
          <a:prstGeom prst="rect">
            <a:avLst/>
          </a:prstGeom>
          <a:noFill/>
        </p:spPr>
        <p:txBody>
          <a:bodyPr wrap="square">
            <a:spAutoFit/>
          </a:bodyPr>
          <a:lstStyle/>
          <a:p>
            <a:pPr lvl="0" algn="ctr"/>
            <a:r>
              <a:rPr lang="en-US" sz="4000" b="1" dirty="0"/>
              <a:t>Donations</a:t>
            </a:r>
          </a:p>
        </p:txBody>
      </p:sp>
      <p:pic>
        <p:nvPicPr>
          <p:cNvPr id="4" name="Picture 3" descr="Manasquan NJ">
            <a:extLst>
              <a:ext uri="{FF2B5EF4-FFF2-40B4-BE49-F238E27FC236}">
                <a16:creationId xmlns:a16="http://schemas.microsoft.com/office/drawing/2014/main" id="{E0E7F655-8540-2F4A-2F9A-E59E28E35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2A7B13E4-6CC4-E3E4-B2D2-3414B6322AA6}"/>
              </a:ext>
            </a:extLst>
          </p:cNvPr>
          <p:cNvGraphicFramePr>
            <a:graphicFrameLocks noGrp="1"/>
          </p:cNvGraphicFramePr>
          <p:nvPr>
            <p:extLst>
              <p:ext uri="{D42A27DB-BD31-4B8C-83A1-F6EECF244321}">
                <p14:modId xmlns:p14="http://schemas.microsoft.com/office/powerpoint/2010/main" val="1721001817"/>
              </p:ext>
            </p:extLst>
          </p:nvPr>
        </p:nvGraphicFramePr>
        <p:xfrm>
          <a:off x="735191" y="2827176"/>
          <a:ext cx="10564179" cy="1327020"/>
        </p:xfrm>
        <a:graphic>
          <a:graphicData uri="http://schemas.openxmlformats.org/drawingml/2006/table">
            <a:tbl>
              <a:tblPr>
                <a:tableStyleId>{B301B821-A1FF-4177-AEE7-76D212191A09}</a:tableStyleId>
              </a:tblPr>
              <a:tblGrid>
                <a:gridCol w="1702651">
                  <a:extLst>
                    <a:ext uri="{9D8B030D-6E8A-4147-A177-3AD203B41FA5}">
                      <a16:colId xmlns:a16="http://schemas.microsoft.com/office/drawing/2014/main" val="2778991734"/>
                    </a:ext>
                  </a:extLst>
                </a:gridCol>
                <a:gridCol w="1818742">
                  <a:extLst>
                    <a:ext uri="{9D8B030D-6E8A-4147-A177-3AD203B41FA5}">
                      <a16:colId xmlns:a16="http://schemas.microsoft.com/office/drawing/2014/main" val="780661604"/>
                    </a:ext>
                  </a:extLst>
                </a:gridCol>
                <a:gridCol w="1702651">
                  <a:extLst>
                    <a:ext uri="{9D8B030D-6E8A-4147-A177-3AD203B41FA5}">
                      <a16:colId xmlns:a16="http://schemas.microsoft.com/office/drawing/2014/main" val="1205772625"/>
                    </a:ext>
                  </a:extLst>
                </a:gridCol>
                <a:gridCol w="1818742">
                  <a:extLst>
                    <a:ext uri="{9D8B030D-6E8A-4147-A177-3AD203B41FA5}">
                      <a16:colId xmlns:a16="http://schemas.microsoft.com/office/drawing/2014/main" val="183609645"/>
                    </a:ext>
                  </a:extLst>
                </a:gridCol>
                <a:gridCol w="1702651">
                  <a:extLst>
                    <a:ext uri="{9D8B030D-6E8A-4147-A177-3AD203B41FA5}">
                      <a16:colId xmlns:a16="http://schemas.microsoft.com/office/drawing/2014/main" val="409633437"/>
                    </a:ext>
                  </a:extLst>
                </a:gridCol>
                <a:gridCol w="1818742">
                  <a:extLst>
                    <a:ext uri="{9D8B030D-6E8A-4147-A177-3AD203B41FA5}">
                      <a16:colId xmlns:a16="http://schemas.microsoft.com/office/drawing/2014/main" val="969581468"/>
                    </a:ext>
                  </a:extLst>
                </a:gridCol>
              </a:tblGrid>
              <a:tr h="442340">
                <a:tc gridSpan="2">
                  <a:txBody>
                    <a:bodyPr/>
                    <a:lstStyle/>
                    <a:p>
                      <a:pPr algn="ctr" fontAlgn="b"/>
                      <a:r>
                        <a:rPr lang="en-US" sz="1600" b="0" u="none" strike="noStrike" dirty="0">
                          <a:effectLst/>
                        </a:rPr>
                        <a:t>2021</a:t>
                      </a:r>
                      <a:endParaRPr lang="en-US" sz="16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b"/>
                      <a:r>
                        <a:rPr lang="en-US" sz="1600" b="0" u="none" strike="noStrike" dirty="0">
                          <a:effectLst/>
                        </a:rPr>
                        <a:t>2022</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hMerge="1">
                  <a:txBody>
                    <a:bodyPr/>
                    <a:lstStyle/>
                    <a:p>
                      <a:endParaRPr lang="en-US"/>
                    </a:p>
                  </a:txBody>
                  <a:tcPr/>
                </a:tc>
                <a:tc gridSpan="2">
                  <a:txBody>
                    <a:bodyPr/>
                    <a:lstStyle/>
                    <a:p>
                      <a:pPr algn="ctr" fontAlgn="b"/>
                      <a:r>
                        <a:rPr lang="en-US" sz="1600" b="0" u="none" strike="noStrike" dirty="0">
                          <a:effectLst/>
                        </a:rPr>
                        <a:t>2023</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hMerge="1">
                  <a:txBody>
                    <a:bodyPr/>
                    <a:lstStyle/>
                    <a:p>
                      <a:endParaRPr lang="en-US"/>
                    </a:p>
                  </a:txBody>
                  <a:tcPr/>
                </a:tc>
                <a:extLst>
                  <a:ext uri="{0D108BD9-81ED-4DB2-BD59-A6C34878D82A}">
                    <a16:rowId xmlns:a16="http://schemas.microsoft.com/office/drawing/2014/main" val="2477210071"/>
                  </a:ext>
                </a:extLst>
              </a:tr>
              <a:tr h="442340">
                <a:tc>
                  <a:txBody>
                    <a:bodyPr/>
                    <a:lstStyle/>
                    <a:p>
                      <a:pPr algn="ctr" fontAlgn="b"/>
                      <a:r>
                        <a:rPr lang="en-US" sz="1600" b="0" u="none" strike="noStrike">
                          <a:effectLst/>
                        </a:rPr>
                        <a:t>Revenue</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a:effectLst/>
                        </a:rPr>
                        <a:t>Revenue</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0" u="none" strike="noStrike" dirty="0">
                          <a:effectLst/>
                        </a:rPr>
                        <a:t>Revenue</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b="0" u="none" strike="noStrike" dirty="0">
                          <a:effectLst/>
                        </a:rPr>
                        <a:t>Expenses</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87357980"/>
                  </a:ext>
                </a:extLst>
              </a:tr>
              <a:tr h="442340">
                <a:tc>
                  <a:txBody>
                    <a:bodyPr/>
                    <a:lstStyle/>
                    <a:p>
                      <a:pPr algn="ctr" fontAlgn="b"/>
                      <a:r>
                        <a:rPr lang="en-US" sz="1600" b="1" u="none" strike="noStrike" dirty="0">
                          <a:effectLst/>
                        </a:rPr>
                        <a:t> $      12960.00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15,400.00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(2121.95)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19116.00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b="1" u="none" strike="noStrike" dirty="0">
                          <a:effectLst/>
                        </a:rPr>
                        <a:t> $      (2,495.95)</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1070018798"/>
                  </a:ext>
                </a:extLst>
              </a:tr>
            </a:tbl>
          </a:graphicData>
        </a:graphic>
      </p:graphicFrame>
    </p:spTree>
    <p:extLst>
      <p:ext uri="{BB962C8B-B14F-4D97-AF65-F5344CB8AC3E}">
        <p14:creationId xmlns:p14="http://schemas.microsoft.com/office/powerpoint/2010/main" val="367960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Finances</a:t>
            </a:r>
          </a:p>
        </p:txBody>
      </p:sp>
      <p:sp>
        <p:nvSpPr>
          <p:cNvPr id="5" name="TextBox 4">
            <a:extLst>
              <a:ext uri="{FF2B5EF4-FFF2-40B4-BE49-F238E27FC236}">
                <a16:creationId xmlns:a16="http://schemas.microsoft.com/office/drawing/2014/main" id="{3C67DD73-6AF2-4530-00C7-CA72CC732B07}"/>
              </a:ext>
            </a:extLst>
          </p:cNvPr>
          <p:cNvSpPr txBox="1"/>
          <p:nvPr/>
        </p:nvSpPr>
        <p:spPr>
          <a:xfrm>
            <a:off x="2625504" y="719666"/>
            <a:ext cx="7197505" cy="707886"/>
          </a:xfrm>
          <a:prstGeom prst="rect">
            <a:avLst/>
          </a:prstGeom>
          <a:noFill/>
        </p:spPr>
        <p:txBody>
          <a:bodyPr wrap="square">
            <a:spAutoFit/>
          </a:bodyPr>
          <a:lstStyle/>
          <a:p>
            <a:pPr lvl="0" algn="ctr"/>
            <a:r>
              <a:rPr lang="en-US" sz="4000" b="1" dirty="0"/>
              <a:t>Revenue v. Expenses</a:t>
            </a:r>
          </a:p>
        </p:txBody>
      </p:sp>
      <p:pic>
        <p:nvPicPr>
          <p:cNvPr id="4" name="Picture 3" descr="Manasquan NJ">
            <a:extLst>
              <a:ext uri="{FF2B5EF4-FFF2-40B4-BE49-F238E27FC236}">
                <a16:creationId xmlns:a16="http://schemas.microsoft.com/office/drawing/2014/main" id="{E0E7F655-8540-2F4A-2F9A-E59E28E35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97656746-1C91-8EB6-9A94-686B73AAAC3A}"/>
              </a:ext>
            </a:extLst>
          </p:cNvPr>
          <p:cNvGraphicFramePr>
            <a:graphicFrameLocks noGrp="1"/>
          </p:cNvGraphicFramePr>
          <p:nvPr>
            <p:extLst>
              <p:ext uri="{D42A27DB-BD31-4B8C-83A1-F6EECF244321}">
                <p14:modId xmlns:p14="http://schemas.microsoft.com/office/powerpoint/2010/main" val="4004991603"/>
              </p:ext>
            </p:extLst>
          </p:nvPr>
        </p:nvGraphicFramePr>
        <p:xfrm>
          <a:off x="735192" y="2399846"/>
          <a:ext cx="10704138" cy="3366473"/>
        </p:xfrm>
        <a:graphic>
          <a:graphicData uri="http://schemas.openxmlformats.org/drawingml/2006/table">
            <a:tbl>
              <a:tblPr>
                <a:tableStyleId>{B301B821-A1FF-4177-AEE7-76D212191A09}</a:tableStyleId>
              </a:tblPr>
              <a:tblGrid>
                <a:gridCol w="3100764">
                  <a:extLst>
                    <a:ext uri="{9D8B030D-6E8A-4147-A177-3AD203B41FA5}">
                      <a16:colId xmlns:a16="http://schemas.microsoft.com/office/drawing/2014/main" val="3860249801"/>
                    </a:ext>
                  </a:extLst>
                </a:gridCol>
                <a:gridCol w="1225452">
                  <a:extLst>
                    <a:ext uri="{9D8B030D-6E8A-4147-A177-3AD203B41FA5}">
                      <a16:colId xmlns:a16="http://schemas.microsoft.com/office/drawing/2014/main" val="2491333585"/>
                    </a:ext>
                  </a:extLst>
                </a:gridCol>
                <a:gridCol w="1309006">
                  <a:extLst>
                    <a:ext uri="{9D8B030D-6E8A-4147-A177-3AD203B41FA5}">
                      <a16:colId xmlns:a16="http://schemas.microsoft.com/office/drawing/2014/main" val="2301041058"/>
                    </a:ext>
                  </a:extLst>
                </a:gridCol>
                <a:gridCol w="1225452">
                  <a:extLst>
                    <a:ext uri="{9D8B030D-6E8A-4147-A177-3AD203B41FA5}">
                      <a16:colId xmlns:a16="http://schemas.microsoft.com/office/drawing/2014/main" val="2277052576"/>
                    </a:ext>
                  </a:extLst>
                </a:gridCol>
                <a:gridCol w="1309006">
                  <a:extLst>
                    <a:ext uri="{9D8B030D-6E8A-4147-A177-3AD203B41FA5}">
                      <a16:colId xmlns:a16="http://schemas.microsoft.com/office/drawing/2014/main" val="3490782513"/>
                    </a:ext>
                  </a:extLst>
                </a:gridCol>
                <a:gridCol w="1225452">
                  <a:extLst>
                    <a:ext uri="{9D8B030D-6E8A-4147-A177-3AD203B41FA5}">
                      <a16:colId xmlns:a16="http://schemas.microsoft.com/office/drawing/2014/main" val="2510907118"/>
                    </a:ext>
                  </a:extLst>
                </a:gridCol>
                <a:gridCol w="1309006">
                  <a:extLst>
                    <a:ext uri="{9D8B030D-6E8A-4147-A177-3AD203B41FA5}">
                      <a16:colId xmlns:a16="http://schemas.microsoft.com/office/drawing/2014/main" val="2006494711"/>
                    </a:ext>
                  </a:extLst>
                </a:gridCol>
              </a:tblGrid>
              <a:tr h="356996">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en-US" sz="1600" u="none" strike="noStrike" dirty="0">
                          <a:effectLst/>
                        </a:rPr>
                        <a:t>2021</a:t>
                      </a:r>
                      <a:endParaRPr lang="en-US"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US"/>
                    </a:p>
                  </a:txBody>
                  <a:tcPr/>
                </a:tc>
                <a:tc gridSpan="2">
                  <a:txBody>
                    <a:bodyPr/>
                    <a:lstStyle/>
                    <a:p>
                      <a:pPr algn="ctr" fontAlgn="b"/>
                      <a:r>
                        <a:rPr lang="en-US" sz="1600" u="none" strike="noStrike" dirty="0">
                          <a:effectLst/>
                        </a:rPr>
                        <a:t>2022</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hMerge="1">
                  <a:txBody>
                    <a:bodyPr/>
                    <a:lstStyle/>
                    <a:p>
                      <a:endParaRPr lang="en-US"/>
                    </a:p>
                  </a:txBody>
                  <a:tcPr/>
                </a:tc>
                <a:tc gridSpan="2">
                  <a:txBody>
                    <a:bodyPr/>
                    <a:lstStyle/>
                    <a:p>
                      <a:pPr algn="ctr" fontAlgn="b"/>
                      <a:r>
                        <a:rPr lang="en-US" sz="1600" u="none" strike="noStrike" dirty="0">
                          <a:effectLst/>
                        </a:rPr>
                        <a:t>2023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hMerge="1">
                  <a:txBody>
                    <a:bodyPr/>
                    <a:lstStyle/>
                    <a:p>
                      <a:endParaRPr lang="en-US"/>
                    </a:p>
                  </a:txBody>
                  <a:tcPr/>
                </a:tc>
                <a:extLst>
                  <a:ext uri="{0D108BD9-81ED-4DB2-BD59-A6C34878D82A}">
                    <a16:rowId xmlns:a16="http://schemas.microsoft.com/office/drawing/2014/main" val="960285747"/>
                  </a:ext>
                </a:extLst>
              </a:tr>
              <a:tr h="356996">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Revenue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Expenses</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Revenue</a:t>
                      </a:r>
                      <a:endParaRPr lang="en-US" sz="1600" b="1" i="0" u="none" strike="noStrike">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a:effectLst/>
                        </a:rPr>
                        <a:t>Expenses</a:t>
                      </a:r>
                      <a:endParaRPr lang="en-US" sz="1600" b="1" i="0" u="none" strike="noStrike">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a:effectLst/>
                        </a:rPr>
                        <a:t>Revenue</a:t>
                      </a:r>
                      <a:endParaRPr lang="en-US" sz="1600" b="1" i="0" u="none" strike="noStrike">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a:effectLst/>
                        </a:rPr>
                        <a:t>Expenses</a:t>
                      </a:r>
                      <a:endParaRPr lang="en-US" sz="1600" b="1" i="0" u="none" strike="noStrike">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2252633075"/>
                  </a:ext>
                </a:extLst>
              </a:tr>
              <a:tr h="646163">
                <a:tc>
                  <a:txBody>
                    <a:bodyPr/>
                    <a:lstStyle/>
                    <a:p>
                      <a:pPr algn="ctr" fontAlgn="b"/>
                      <a:r>
                        <a:rPr lang="en-US" sz="1600" u="none" strike="noStrike">
                          <a:effectLst/>
                        </a:rPr>
                        <a:t>Program Revenue / Expenses</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  341,482.25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 (150,640.01)</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  437,400.20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 $ (264,709.10)</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 $  592,167.03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dirty="0">
                          <a:effectLst/>
                        </a:rPr>
                        <a:t> $ (246,363.75)</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3882471476"/>
                  </a:ext>
                </a:extLst>
              </a:tr>
              <a:tr h="646163">
                <a:tc>
                  <a:txBody>
                    <a:bodyPr/>
                    <a:lstStyle/>
                    <a:p>
                      <a:pPr algn="ctr" fontAlgn="b"/>
                      <a:r>
                        <a:rPr lang="en-US" sz="1600" u="none" strike="noStrike" dirty="0">
                          <a:effectLst/>
                        </a:rPr>
                        <a:t>Overhead &amp; Salary/ Wages</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$(110,683.71)</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 $ (141,446.99)</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dirty="0">
                          <a:effectLst/>
                        </a:rPr>
                        <a:t> $(236,591.01)</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1597714055"/>
                  </a:ext>
                </a:extLst>
              </a:tr>
              <a:tr h="356996">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2028747966"/>
                  </a:ext>
                </a:extLst>
              </a:tr>
              <a:tr h="356996">
                <a:tc>
                  <a:txBody>
                    <a:bodyPr/>
                    <a:lstStyle/>
                    <a:p>
                      <a:pPr algn="ctr" fontAlgn="b"/>
                      <a:r>
                        <a:rPr lang="en-US" sz="1600" b="1" u="none" strike="noStrike" dirty="0">
                          <a:effectLst/>
                        </a:rPr>
                        <a:t>Grand Total of Programs</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341,482.25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(261,323,72)</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u="none" strike="noStrike" dirty="0">
                          <a:effectLst/>
                        </a:rPr>
                        <a:t> $  437,400.20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 (406,156.09)</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a:txBody>
                    <a:bodyPr/>
                    <a:lstStyle/>
                    <a:p>
                      <a:pPr algn="ctr" fontAlgn="b"/>
                      <a:r>
                        <a:rPr lang="en-US" sz="1600" b="1" u="none" strike="noStrike" dirty="0">
                          <a:effectLst/>
                        </a:rPr>
                        <a:t> $592,167.03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a:txBody>
                    <a:bodyPr/>
                    <a:lstStyle/>
                    <a:p>
                      <a:pPr algn="ctr" fontAlgn="b"/>
                      <a:r>
                        <a:rPr lang="en-US" sz="1600" b="1" u="none" strike="noStrike" dirty="0">
                          <a:effectLst/>
                        </a:rPr>
                        <a:t> $ (482,954.76)</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887268197"/>
                  </a:ext>
                </a:extLst>
              </a:tr>
              <a:tr h="646163">
                <a:tc>
                  <a:txBody>
                    <a:bodyPr/>
                    <a:lstStyle/>
                    <a:p>
                      <a:pPr algn="ctr" fontAlgn="b"/>
                      <a:r>
                        <a:rPr lang="en-US" sz="1600" b="1" u="none" strike="noStrike" dirty="0">
                          <a:effectLst/>
                        </a:rPr>
                        <a:t>Gain / Loss</a:t>
                      </a:r>
                      <a:endParaRPr lang="en-US" sz="16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en-US" sz="1600" b="1" u="none" strike="noStrike" dirty="0">
                          <a:effectLst/>
                        </a:rPr>
                        <a:t> $  80,158.53 </a:t>
                      </a:r>
                      <a:endParaRPr lang="en-US" sz="16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en-US" sz="1600" b="1" u="none" strike="noStrike" dirty="0">
                          <a:effectLst/>
                        </a:rPr>
                        <a:t> $ 31,244.11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hMerge="1">
                  <a:txBody>
                    <a:bodyPr/>
                    <a:lstStyle/>
                    <a:p>
                      <a:pPr algn="ct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20000"/>
                        <a:lumOff val="80000"/>
                      </a:schemeClr>
                    </a:solidFill>
                  </a:tcPr>
                </a:tc>
                <a:tc gridSpan="2">
                  <a:txBody>
                    <a:bodyPr/>
                    <a:lstStyle/>
                    <a:p>
                      <a:pPr algn="ctr" fontAlgn="b"/>
                      <a:r>
                        <a:rPr lang="en-US" sz="1600" b="1" u="none" strike="noStrike" dirty="0">
                          <a:effectLst/>
                        </a:rPr>
                        <a:t> $ 109,212.27</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tc hMerge="1">
                  <a:txBody>
                    <a:bodyPr/>
                    <a:lstStyle/>
                    <a:p>
                      <a:pPr algn="ct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ctr">
                    <a:solidFill>
                      <a:schemeClr val="bg1">
                        <a:lumMod val="40000"/>
                        <a:lumOff val="60000"/>
                      </a:schemeClr>
                    </a:solidFill>
                  </a:tcPr>
                </a:tc>
                <a:extLst>
                  <a:ext uri="{0D108BD9-81ED-4DB2-BD59-A6C34878D82A}">
                    <a16:rowId xmlns:a16="http://schemas.microsoft.com/office/drawing/2014/main" val="1348625389"/>
                  </a:ext>
                </a:extLst>
              </a:tr>
            </a:tbl>
          </a:graphicData>
        </a:graphic>
      </p:graphicFrame>
    </p:spTree>
    <p:extLst>
      <p:ext uri="{BB962C8B-B14F-4D97-AF65-F5344CB8AC3E}">
        <p14:creationId xmlns:p14="http://schemas.microsoft.com/office/powerpoint/2010/main" val="2088457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www.Manasquan-nj.gov</a:t>
            </a:r>
          </a:p>
        </p:txBody>
      </p:sp>
      <p:sp>
        <p:nvSpPr>
          <p:cNvPr id="5" name="Text Placeholder 4"/>
          <p:cNvSpPr>
            <a:spLocks noGrp="1"/>
          </p:cNvSpPr>
          <p:nvPr>
            <p:ph type="body" idx="1"/>
          </p:nvPr>
        </p:nvSpPr>
        <p:spPr/>
        <p:txBody>
          <a:bodyPr/>
          <a:lstStyle/>
          <a:p>
            <a:r>
              <a:rPr lang="en-US" dirty="0"/>
              <a:t>Manasquan recreation department</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b="1" u="sng" dirty="0"/>
              <a:t>Recreation Mission Statement</a:t>
            </a:r>
          </a:p>
        </p:txBody>
      </p:sp>
      <p:sp>
        <p:nvSpPr>
          <p:cNvPr id="14" name="Content Placeholder 13"/>
          <p:cNvSpPr>
            <a:spLocks noGrp="1"/>
          </p:cNvSpPr>
          <p:nvPr>
            <p:ph idx="1"/>
          </p:nvPr>
        </p:nvSpPr>
        <p:spPr>
          <a:xfrm>
            <a:off x="1341120" y="1700784"/>
            <a:ext cx="9509760" cy="3309755"/>
          </a:xfrm>
        </p:spPr>
        <p:txBody>
          <a:bodyPr anchor="ctr" anchorCtr="0">
            <a:normAutofit/>
          </a:bodyPr>
          <a:lstStyle/>
          <a:p>
            <a:pPr marL="45720" indent="0" algn="ctr">
              <a:buNone/>
            </a:pPr>
            <a:r>
              <a:rPr lang="en-US" sz="2800" dirty="0"/>
              <a:t>The Manasquan Recreation Department is dedicated to providing the young and the young at heart with quality programs and activities at an affordable price.  For decades, Recreation staff and volunteers have done their part to ensure that Manasquan is and will be a desirable community to live in and visit.  We will continue to serve our community the best that we can.</a:t>
            </a:r>
          </a:p>
        </p:txBody>
      </p:sp>
      <p:pic>
        <p:nvPicPr>
          <p:cNvPr id="2" name="Picture 1">
            <a:extLst>
              <a:ext uri="{FF2B5EF4-FFF2-40B4-BE49-F238E27FC236}">
                <a16:creationId xmlns:a16="http://schemas.microsoft.com/office/drawing/2014/main" id="{8877D770-F122-E674-A7FF-A5D3F43C2E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p:blipFill>
        <p:spPr bwMode="auto">
          <a:xfrm>
            <a:off x="5466539" y="4929513"/>
            <a:ext cx="1258921"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Department</a:t>
            </a:r>
            <a:br>
              <a:rPr lang="en-US" dirty="0"/>
            </a:br>
            <a:r>
              <a:rPr lang="en-US" dirty="0"/>
              <a:t>Staffing</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2893284658"/>
              </p:ext>
            </p:extLst>
          </p:nvPr>
        </p:nvGraphicFramePr>
        <p:xfrm>
          <a:off x="2031999" y="719666"/>
          <a:ext cx="8834783" cy="5418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Manasquan NJ">
            <a:extLst>
              <a:ext uri="{FF2B5EF4-FFF2-40B4-BE49-F238E27FC236}">
                <a16:creationId xmlns:a16="http://schemas.microsoft.com/office/drawing/2014/main" id="{61A5D564-DB07-594D-4B3B-D1BC483D9D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61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Volunteer</a:t>
            </a:r>
            <a:br>
              <a:rPr lang="en-US" dirty="0"/>
            </a:br>
            <a:r>
              <a:rPr lang="en-US" dirty="0"/>
              <a:t>Recreation</a:t>
            </a:r>
            <a:br>
              <a:rPr lang="en-US" dirty="0"/>
            </a:br>
            <a:r>
              <a:rPr lang="en-US" dirty="0"/>
              <a:t>Committee</a:t>
            </a:r>
          </a:p>
        </p:txBody>
      </p:sp>
      <p:sp>
        <p:nvSpPr>
          <p:cNvPr id="4" name="TextBox 3">
            <a:extLst>
              <a:ext uri="{FF2B5EF4-FFF2-40B4-BE49-F238E27FC236}">
                <a16:creationId xmlns:a16="http://schemas.microsoft.com/office/drawing/2014/main" id="{D7297FAB-319C-B100-71C3-D46E8C9F9EFD}"/>
              </a:ext>
            </a:extLst>
          </p:cNvPr>
          <p:cNvSpPr txBox="1"/>
          <p:nvPr/>
        </p:nvSpPr>
        <p:spPr>
          <a:xfrm>
            <a:off x="3241141" y="1953090"/>
            <a:ext cx="7824023" cy="4093428"/>
          </a:xfrm>
          <a:prstGeom prst="rect">
            <a:avLst/>
          </a:prstGeom>
          <a:noFill/>
        </p:spPr>
        <p:txBody>
          <a:bodyPr wrap="square" rtlCol="0">
            <a:spAutoFit/>
          </a:bodyPr>
          <a:lstStyle/>
          <a:p>
            <a:r>
              <a:rPr lang="en-US" sz="1600" dirty="0"/>
              <a:t>Mark Liggett	Chairperson</a:t>
            </a:r>
          </a:p>
          <a:p>
            <a:r>
              <a:rPr lang="en-US" sz="1600" dirty="0"/>
              <a:t>William McManus	Vice Chairperson</a:t>
            </a:r>
          </a:p>
          <a:p>
            <a:r>
              <a:rPr lang="en-US" sz="1600" dirty="0"/>
              <a:t>Tracey Antonucci	Secretary</a:t>
            </a:r>
          </a:p>
          <a:p>
            <a:r>
              <a:rPr lang="en-US" sz="1600" dirty="0"/>
              <a:t>Geoff Brown	Treasurer</a:t>
            </a:r>
          </a:p>
          <a:p>
            <a:r>
              <a:rPr lang="en-US" sz="1600" dirty="0"/>
              <a:t>Robert Wells	Mayor’s Representative</a:t>
            </a:r>
          </a:p>
          <a:p>
            <a:r>
              <a:rPr lang="en-US" sz="1600" dirty="0"/>
              <a:t>Sheila </a:t>
            </a:r>
            <a:r>
              <a:rPr lang="en-US" sz="1600" dirty="0" err="1"/>
              <a:t>Vidreiro</a:t>
            </a:r>
            <a:r>
              <a:rPr lang="en-US" sz="1600" dirty="0"/>
              <a:t>	Council Liaison			</a:t>
            </a:r>
          </a:p>
          <a:p>
            <a:r>
              <a:rPr lang="en-US" sz="1600" dirty="0"/>
              <a:t>Courtney Tuite	Member</a:t>
            </a:r>
          </a:p>
          <a:p>
            <a:r>
              <a:rPr lang="en-US" sz="1600" dirty="0"/>
              <a:t>Mike Condon	Member</a:t>
            </a:r>
          </a:p>
          <a:p>
            <a:r>
              <a:rPr lang="en-US" sz="1600" dirty="0"/>
              <a:t>Maureen Anderson	Member</a:t>
            </a:r>
          </a:p>
          <a:p>
            <a:r>
              <a:rPr lang="en-US" sz="1600" dirty="0"/>
              <a:t>Clifford Brenner	Member</a:t>
            </a:r>
          </a:p>
          <a:p>
            <a:r>
              <a:rPr lang="en-US" sz="1600" dirty="0"/>
              <a:t>Adam Schreck	Member</a:t>
            </a:r>
          </a:p>
          <a:p>
            <a:r>
              <a:rPr lang="en-US" sz="1600" dirty="0"/>
              <a:t>Brett Chase	Member</a:t>
            </a:r>
          </a:p>
          <a:p>
            <a:r>
              <a:rPr lang="en-US" sz="1600" dirty="0" err="1"/>
              <a:t>Kortny</a:t>
            </a:r>
            <a:r>
              <a:rPr lang="en-US" sz="1600" dirty="0"/>
              <a:t> Gordon	Member</a:t>
            </a:r>
          </a:p>
          <a:p>
            <a:r>
              <a:rPr lang="en-US" sz="1600" dirty="0"/>
              <a:t>Jamie Malone	Alternate Member</a:t>
            </a:r>
          </a:p>
          <a:p>
            <a:r>
              <a:rPr lang="en-US" sz="1600" dirty="0"/>
              <a:t>James Henry	Alternate Member</a:t>
            </a:r>
          </a:p>
          <a:p>
            <a:endParaRPr lang="en-US" sz="2000" dirty="0"/>
          </a:p>
        </p:txBody>
      </p:sp>
      <p:pic>
        <p:nvPicPr>
          <p:cNvPr id="6" name="Picture 5" descr="Manasquan NJ">
            <a:extLst>
              <a:ext uri="{FF2B5EF4-FFF2-40B4-BE49-F238E27FC236}">
                <a16:creationId xmlns:a16="http://schemas.microsoft.com/office/drawing/2014/main" id="{EE5EAA68-993E-AEBB-A2E5-92DC2070E1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373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Activities</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3234176950"/>
              </p:ext>
            </p:extLst>
          </p:nvPr>
        </p:nvGraphicFramePr>
        <p:xfrm>
          <a:off x="1242486" y="1810693"/>
          <a:ext cx="10214322" cy="4427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Manasquan NJ">
            <a:extLst>
              <a:ext uri="{FF2B5EF4-FFF2-40B4-BE49-F238E27FC236}">
                <a16:creationId xmlns:a16="http://schemas.microsoft.com/office/drawing/2014/main" id="{1F5C07B0-FFDD-8A6F-1EDC-45FD2A1C63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8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Activities</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3041182451"/>
              </p:ext>
            </p:extLst>
          </p:nvPr>
        </p:nvGraphicFramePr>
        <p:xfrm>
          <a:off x="927478" y="2498757"/>
          <a:ext cx="10529330" cy="3259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67DD73-6AF2-4530-00C7-CA72CC732B07}"/>
              </a:ext>
            </a:extLst>
          </p:cNvPr>
          <p:cNvSpPr txBox="1"/>
          <p:nvPr/>
        </p:nvSpPr>
        <p:spPr>
          <a:xfrm>
            <a:off x="5359300" y="719666"/>
            <a:ext cx="4463710" cy="707886"/>
          </a:xfrm>
          <a:prstGeom prst="rect">
            <a:avLst/>
          </a:prstGeom>
          <a:noFill/>
        </p:spPr>
        <p:txBody>
          <a:bodyPr wrap="square">
            <a:spAutoFit/>
          </a:bodyPr>
          <a:lstStyle/>
          <a:p>
            <a:pPr lvl="0" algn="ctr"/>
            <a:r>
              <a:rPr lang="en-US" sz="4000" b="1" dirty="0"/>
              <a:t>Core Programs</a:t>
            </a:r>
          </a:p>
        </p:txBody>
      </p:sp>
      <p:pic>
        <p:nvPicPr>
          <p:cNvPr id="6" name="Picture 5" descr="Manasquan NJ">
            <a:extLst>
              <a:ext uri="{FF2B5EF4-FFF2-40B4-BE49-F238E27FC236}">
                <a16:creationId xmlns:a16="http://schemas.microsoft.com/office/drawing/2014/main" id="{D13EBD46-8700-4EC5-22E6-CDE104ED933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54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Activities</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2512843198"/>
              </p:ext>
            </p:extLst>
          </p:nvPr>
        </p:nvGraphicFramePr>
        <p:xfrm>
          <a:off x="927478" y="2498757"/>
          <a:ext cx="10529330" cy="3259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67DD73-6AF2-4530-00C7-CA72CC732B07}"/>
              </a:ext>
            </a:extLst>
          </p:cNvPr>
          <p:cNvSpPr txBox="1"/>
          <p:nvPr/>
        </p:nvSpPr>
        <p:spPr>
          <a:xfrm>
            <a:off x="5359300" y="719666"/>
            <a:ext cx="4463710" cy="707886"/>
          </a:xfrm>
          <a:prstGeom prst="rect">
            <a:avLst/>
          </a:prstGeom>
          <a:noFill/>
        </p:spPr>
        <p:txBody>
          <a:bodyPr wrap="square">
            <a:spAutoFit/>
          </a:bodyPr>
          <a:lstStyle/>
          <a:p>
            <a:pPr lvl="0" algn="ctr"/>
            <a:r>
              <a:rPr lang="en-US" sz="4000" b="1" dirty="0"/>
              <a:t>Special Events</a:t>
            </a:r>
          </a:p>
        </p:txBody>
      </p:sp>
      <p:pic>
        <p:nvPicPr>
          <p:cNvPr id="4" name="Picture 3" descr="Manasquan NJ">
            <a:extLst>
              <a:ext uri="{FF2B5EF4-FFF2-40B4-BE49-F238E27FC236}">
                <a16:creationId xmlns:a16="http://schemas.microsoft.com/office/drawing/2014/main" id="{41E5E871-2CE5-A3F7-FB81-B22C75FDB4B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92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087818" cy="1069377"/>
          </a:xfrm>
        </p:spPr>
        <p:txBody>
          <a:bodyPr>
            <a:normAutofit fontScale="90000"/>
          </a:bodyPr>
          <a:lstStyle/>
          <a:p>
            <a:r>
              <a:rPr lang="en-US" dirty="0"/>
              <a:t>Recreation</a:t>
            </a:r>
            <a:br>
              <a:rPr lang="en-US" dirty="0"/>
            </a:br>
            <a:r>
              <a:rPr lang="en-US" dirty="0"/>
              <a:t>Program</a:t>
            </a:r>
            <a:br>
              <a:rPr lang="en-US" dirty="0"/>
            </a:br>
            <a:r>
              <a:rPr lang="en-US" dirty="0"/>
              <a:t>Activities</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658787989"/>
              </p:ext>
            </p:extLst>
          </p:nvPr>
        </p:nvGraphicFramePr>
        <p:xfrm>
          <a:off x="927478" y="2195577"/>
          <a:ext cx="9780279" cy="707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67DD73-6AF2-4530-00C7-CA72CC732B07}"/>
              </a:ext>
            </a:extLst>
          </p:cNvPr>
          <p:cNvSpPr txBox="1"/>
          <p:nvPr/>
        </p:nvSpPr>
        <p:spPr>
          <a:xfrm>
            <a:off x="3725502" y="706001"/>
            <a:ext cx="6097508" cy="707886"/>
          </a:xfrm>
          <a:prstGeom prst="rect">
            <a:avLst/>
          </a:prstGeom>
          <a:noFill/>
        </p:spPr>
        <p:txBody>
          <a:bodyPr wrap="square">
            <a:spAutoFit/>
          </a:bodyPr>
          <a:lstStyle/>
          <a:p>
            <a:pPr lvl="0" algn="ctr"/>
            <a:r>
              <a:rPr lang="en-US" sz="4000" b="1" dirty="0"/>
              <a:t>Public-Private Partnerships</a:t>
            </a:r>
          </a:p>
        </p:txBody>
      </p:sp>
      <p:sp>
        <p:nvSpPr>
          <p:cNvPr id="9" name="TextBox 8">
            <a:extLst>
              <a:ext uri="{FF2B5EF4-FFF2-40B4-BE49-F238E27FC236}">
                <a16:creationId xmlns:a16="http://schemas.microsoft.com/office/drawing/2014/main" id="{B2CA03BF-8FF4-7BBD-76D8-7A024C4A9DDF}"/>
              </a:ext>
            </a:extLst>
          </p:cNvPr>
          <p:cNvSpPr txBox="1"/>
          <p:nvPr/>
        </p:nvSpPr>
        <p:spPr>
          <a:xfrm>
            <a:off x="596076" y="3067466"/>
            <a:ext cx="10999848" cy="3818096"/>
          </a:xfrm>
          <a:prstGeom prst="rect">
            <a:avLst/>
          </a:prstGeom>
          <a:noFill/>
        </p:spPr>
        <p:txBody>
          <a:bodyPr wrap="square" numCol="3" rtlCol="0">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Field Hockey Clinic</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Basketball Clinic</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Algonquin Summer Theatre Camp</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Field Hockey Clinics (2024)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Mad Dog LAX Camp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Paint Paste and Pour</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Grace Kelly Dance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Young Rembrandts Art Classes</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Pink Pineapple Surf Lessons (Girls)</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ABF Skateboard Clinics- Spring and Summer</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Martial Arts</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Spring Winter and Fall Improv</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Pilates- Indoor and Beach</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Basketball Clinics</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Yoga- Indoor and Beach</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Bulk</a:t>
            </a:r>
            <a:r>
              <a:rPr lang="en-US" sz="1200" dirty="0">
                <a:latin typeface="Calibri" panose="020F0502020204030204" pitchFamily="34" charset="0"/>
                <a:ea typeface="Calibri" panose="020F0502020204030204" pitchFamily="34" charset="0"/>
                <a:cs typeface="Times New Roman" panose="02020603050405020304" pitchFamily="18" charset="0"/>
              </a:rPr>
              <a:t>head Board Surf Lessons (Boys)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err="1">
                <a:effectLst/>
                <a:latin typeface="Calibri" panose="020F0502020204030204" pitchFamily="34" charset="0"/>
                <a:ea typeface="Calibri" panose="020F0502020204030204" pitchFamily="34" charset="0"/>
                <a:cs typeface="Times New Roman" panose="02020603050405020304" pitchFamily="18" charset="0"/>
              </a:rPr>
              <a:t>Crossfit</a:t>
            </a:r>
            <a:r>
              <a:rPr lang="en-US" sz="1200" dirty="0">
                <a:effectLst/>
                <a:latin typeface="Calibri" panose="020F0502020204030204" pitchFamily="34" charset="0"/>
                <a:ea typeface="Calibri" panose="020F0502020204030204" pitchFamily="34" charset="0"/>
                <a:cs typeface="Times New Roman" panose="02020603050405020304" pitchFamily="18" charset="0"/>
              </a:rPr>
              <a:t>- indoor</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Toddler Open Gym Time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Hockey Clinic</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Sewing Lessons</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Uke and Guitar Lessons</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Rostron</a:t>
            </a:r>
            <a:r>
              <a:rPr lang="en-US" sz="1200" dirty="0">
                <a:effectLst/>
                <a:latin typeface="Calibri" panose="020F0502020204030204" pitchFamily="34" charset="0"/>
                <a:ea typeface="Calibri" panose="020F0502020204030204" pitchFamily="34" charset="0"/>
                <a:cs typeface="Times New Roman" panose="02020603050405020304" pitchFamily="18" charset="0"/>
              </a:rPr>
              <a:t> Soccer Clinics- Year Round</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Boat Safety Certification Classes</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Seniors Bocce </a:t>
            </a:r>
            <a:r>
              <a:rPr lang="en-US" sz="1200" dirty="0">
                <a:latin typeface="Calibri" panose="020F0502020204030204" pitchFamily="34" charset="0"/>
                <a:ea typeface="Calibri" panose="020F0502020204030204" pitchFamily="34" charset="0"/>
                <a:cs typeface="Times New Roman" panose="02020603050405020304" pitchFamily="18" charset="0"/>
              </a:rPr>
              <a:t>,</a:t>
            </a:r>
            <a:r>
              <a:rPr lang="en-US" sz="1200" dirty="0">
                <a:effectLst/>
                <a:latin typeface="Calibri" panose="020F0502020204030204" pitchFamily="34" charset="0"/>
                <a:ea typeface="Calibri" panose="020F0502020204030204" pitchFamily="34" charset="0"/>
                <a:cs typeface="Times New Roman" panose="02020603050405020304" pitchFamily="18" charset="0"/>
              </a:rPr>
              <a:t> Shuffle</a:t>
            </a:r>
            <a:r>
              <a:rPr lang="en-US" sz="1200" dirty="0">
                <a:latin typeface="Calibri" panose="020F0502020204030204" pitchFamily="34" charset="0"/>
                <a:ea typeface="Calibri" panose="020F0502020204030204" pitchFamily="34" charset="0"/>
                <a:cs typeface="Times New Roman" panose="02020603050405020304" pitchFamily="18" charset="0"/>
              </a:rPr>
              <a:t>board and Indoor Cornhole</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Canasta Classes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Baseball Clinic</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Intro to Saltwater Fishing</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Landmark Fitness Bootcamp and Yoga</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Winter Flag Football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Atlantic Avenue Passing Academy</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STS Special Teams Camp</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Youth Football Clinics</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“Gone Running” Youth Running Program</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Mah Jong</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Smart Phone Literacy Class</a:t>
            </a:r>
          </a:p>
          <a:p>
            <a:pPr marL="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AND MORE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descr="Manasquan NJ">
            <a:extLst>
              <a:ext uri="{FF2B5EF4-FFF2-40B4-BE49-F238E27FC236}">
                <a16:creationId xmlns:a16="http://schemas.microsoft.com/office/drawing/2014/main" id="{77655A3D-8151-3E5F-E906-FBD00414B4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2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92" y="719666"/>
            <a:ext cx="9509760" cy="1233424"/>
          </a:xfrm>
        </p:spPr>
        <p:txBody>
          <a:bodyPr>
            <a:normAutofit fontScale="90000"/>
          </a:bodyPr>
          <a:lstStyle/>
          <a:p>
            <a:r>
              <a:rPr lang="en-US" dirty="0"/>
              <a:t>Recreation</a:t>
            </a:r>
            <a:br>
              <a:rPr lang="en-US" dirty="0"/>
            </a:br>
            <a:r>
              <a:rPr lang="en-US" dirty="0"/>
              <a:t>Program</a:t>
            </a:r>
            <a:br>
              <a:rPr lang="en-US" dirty="0"/>
            </a:br>
            <a:r>
              <a:rPr lang="en-US" dirty="0"/>
              <a:t>Activities</a:t>
            </a:r>
          </a:p>
        </p:txBody>
      </p:sp>
      <p:graphicFrame>
        <p:nvGraphicFramePr>
          <p:cNvPr id="3" name="Diagram 2">
            <a:extLst>
              <a:ext uri="{FF2B5EF4-FFF2-40B4-BE49-F238E27FC236}">
                <a16:creationId xmlns:a16="http://schemas.microsoft.com/office/drawing/2014/main" id="{445D7E9A-B0AF-0F3C-EAF0-37A9B225A7F8}"/>
              </a:ext>
            </a:extLst>
          </p:cNvPr>
          <p:cNvGraphicFramePr/>
          <p:nvPr>
            <p:extLst>
              <p:ext uri="{D42A27DB-BD31-4B8C-83A1-F6EECF244321}">
                <p14:modId xmlns:p14="http://schemas.microsoft.com/office/powerpoint/2010/main" val="1547615529"/>
              </p:ext>
            </p:extLst>
          </p:nvPr>
        </p:nvGraphicFramePr>
        <p:xfrm>
          <a:off x="927478" y="2498757"/>
          <a:ext cx="10529330" cy="32592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67DD73-6AF2-4530-00C7-CA72CC732B07}"/>
              </a:ext>
            </a:extLst>
          </p:cNvPr>
          <p:cNvSpPr txBox="1"/>
          <p:nvPr/>
        </p:nvSpPr>
        <p:spPr>
          <a:xfrm>
            <a:off x="5359300" y="719666"/>
            <a:ext cx="4463710" cy="707886"/>
          </a:xfrm>
          <a:prstGeom prst="rect">
            <a:avLst/>
          </a:prstGeom>
          <a:noFill/>
        </p:spPr>
        <p:txBody>
          <a:bodyPr wrap="square">
            <a:spAutoFit/>
          </a:bodyPr>
          <a:lstStyle/>
          <a:p>
            <a:pPr lvl="0" algn="ctr"/>
            <a:r>
              <a:rPr lang="en-US" sz="4000" b="1" dirty="0"/>
              <a:t>Facility Rentals</a:t>
            </a:r>
          </a:p>
        </p:txBody>
      </p:sp>
      <p:pic>
        <p:nvPicPr>
          <p:cNvPr id="4" name="Picture 3" descr="Manasquan NJ">
            <a:extLst>
              <a:ext uri="{FF2B5EF4-FFF2-40B4-BE49-F238E27FC236}">
                <a16:creationId xmlns:a16="http://schemas.microsoft.com/office/drawing/2014/main" id="{E0E7F655-8540-2F4A-2F9A-E59E28E3591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3010" y="171979"/>
            <a:ext cx="2104317" cy="59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648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8384684B-0E69-492A-91E7-29F709A97A1C}" vid="{F5096ADD-FCE7-411A-B9A7-AE292EEF759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Teal banded presentation (widescreen)</Template>
  <TotalTime>379</TotalTime>
  <Words>744</Words>
  <Application>Microsoft Office PowerPoint</Application>
  <PresentationFormat>Widescreen</PresentationFormat>
  <Paragraphs>220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Banded Design Teal 16x9</vt:lpstr>
      <vt:lpstr>Manasquan Recreation Department</vt:lpstr>
      <vt:lpstr>Recreation Mission Statement</vt:lpstr>
      <vt:lpstr>Recreation Department Staffing</vt:lpstr>
      <vt:lpstr>Volunteer Recreation Committee</vt:lpstr>
      <vt:lpstr>Recreation Program Activities</vt:lpstr>
      <vt:lpstr>Recreation Program Activities</vt:lpstr>
      <vt:lpstr>Recreation Program Activities</vt:lpstr>
      <vt:lpstr>Recreation Program Activities</vt:lpstr>
      <vt:lpstr>Recreation Program Activities</vt:lpstr>
      <vt:lpstr>Recreation Program Finances</vt:lpstr>
      <vt:lpstr>Recreation Program Finances</vt:lpstr>
      <vt:lpstr>Recreation Program Finances</vt:lpstr>
      <vt:lpstr>Recreation Program Finances</vt:lpstr>
      <vt:lpstr>www.Manasquan-nj.gov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Manasquan Recreation</dc:title>
  <dc:creator>Michael Mangan</dc:creator>
  <cp:lastModifiedBy>Beach License</cp:lastModifiedBy>
  <cp:revision>17</cp:revision>
  <cp:lastPrinted>2023-02-22T19:56:08Z</cp:lastPrinted>
  <dcterms:created xsi:type="dcterms:W3CDTF">2022-09-29T20:20:53Z</dcterms:created>
  <dcterms:modified xsi:type="dcterms:W3CDTF">2024-04-25T15:23:21Z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